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8"/>
  </p:notesMasterIdLst>
  <p:sldIdLst>
    <p:sldId id="256" r:id="rId6"/>
    <p:sldId id="4696" r:id="rId7"/>
    <p:sldId id="4699" r:id="rId8"/>
    <p:sldId id="4700" r:id="rId9"/>
    <p:sldId id="4703" r:id="rId10"/>
    <p:sldId id="4705" r:id="rId11"/>
    <p:sldId id="4704" r:id="rId12"/>
    <p:sldId id="4706" r:id="rId13"/>
    <p:sldId id="273" r:id="rId14"/>
    <p:sldId id="266" r:id="rId15"/>
    <p:sldId id="4698" r:id="rId16"/>
    <p:sldId id="47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McCormack" initials="MM" lastIdx="3" clrIdx="0">
    <p:extLst>
      <p:ext uri="{19B8F6BF-5375-455C-9EA6-DF929625EA0E}">
        <p15:presenceInfo xmlns:p15="http://schemas.microsoft.com/office/powerpoint/2012/main" userId="Marie McCormack" providerId="None"/>
      </p:ext>
    </p:extLst>
  </p:cmAuthor>
  <p:cmAuthor id="2" name="Ashleigh Johns" initials="AJ" lastIdx="1" clrIdx="1">
    <p:extLst>
      <p:ext uri="{19B8F6BF-5375-455C-9EA6-DF929625EA0E}">
        <p15:presenceInfo xmlns:p15="http://schemas.microsoft.com/office/powerpoint/2012/main" userId="S-1-5-21-2507602877-3174743506-1893254956-13167" providerId="AD"/>
      </p:ext>
    </p:extLst>
  </p:cmAuthor>
  <p:cmAuthor id="3" name="Becky Hutson" initials="BH" lastIdx="1" clrIdx="2">
    <p:extLst>
      <p:ext uri="{19B8F6BF-5375-455C-9EA6-DF929625EA0E}">
        <p15:presenceInfo xmlns:p15="http://schemas.microsoft.com/office/powerpoint/2012/main" userId="Becky Hutson" providerId="None"/>
      </p:ext>
    </p:extLst>
  </p:cmAuthor>
  <p:cmAuthor id="4" name="Kirsty Parsons" initials="KP" lastIdx="2" clrIdx="3">
    <p:extLst>
      <p:ext uri="{19B8F6BF-5375-455C-9EA6-DF929625EA0E}">
        <p15:presenceInfo xmlns:p15="http://schemas.microsoft.com/office/powerpoint/2012/main" userId="S-1-5-21-681349041-2113462961-2323054184-86855" providerId="AD"/>
      </p:ext>
    </p:extLst>
  </p:cmAuthor>
  <p:cmAuthor id="5" name="Alexa O'Neill" initials="AO" lastIdx="2" clrIdx="4">
    <p:extLst>
      <p:ext uri="{19B8F6BF-5375-455C-9EA6-DF929625EA0E}">
        <p15:presenceInfo xmlns:p15="http://schemas.microsoft.com/office/powerpoint/2012/main" userId="S::Alexa.ONeill@westnorthants.gov.uk::95bcfbf5-6a87-4149-91bc-cd62b8bd9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7F"/>
    <a:srgbClr val="FFCDCF"/>
    <a:srgbClr val="FFFFFF"/>
    <a:srgbClr val="FFACAF"/>
    <a:srgbClr val="FFEFEF"/>
    <a:srgbClr val="FFF7F7"/>
    <a:srgbClr val="FFD6D7"/>
    <a:srgbClr val="000000"/>
    <a:srgbClr val="FF5A5F"/>
    <a:srgbClr val="FF8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A0C9D-4D0B-43B2-99C1-BA9881BF0CC8}" v="429" dt="2024-02-26T19:23:16.116"/>
    <p1510:client id="{8BEFDDA7-5B79-4C42-9E46-2018A98FAA2A}" v="23" dt="2024-02-27T08:56:23.172"/>
    <p1510:client id="{D8380F20-968C-A643-5EAB-75BB4394948A}" v="1302" dt="2024-02-26T12:50:51.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0351" autoAdjust="0"/>
  </p:normalViewPr>
  <p:slideViewPr>
    <p:cSldViewPr snapToGrid="0">
      <p:cViewPr varScale="1">
        <p:scale>
          <a:sx n="27" d="100"/>
          <a:sy n="27" d="100"/>
        </p:scale>
        <p:origin x="21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Munn" userId="894aaaa4-2957-4098-aeb1-f4007f497f50" providerId="ADAL" clId="{478A0C9D-4D0B-43B2-99C1-BA9881BF0CC8}"/>
    <pc:docChg chg="custSel modSld">
      <pc:chgData name="Alan Munn" userId="894aaaa4-2957-4098-aeb1-f4007f497f50" providerId="ADAL" clId="{478A0C9D-4D0B-43B2-99C1-BA9881BF0CC8}" dt="2024-02-26T19:23:16.116" v="428" actId="6549"/>
      <pc:docMkLst>
        <pc:docMk/>
      </pc:docMkLst>
      <pc:sldChg chg="modSp mod">
        <pc:chgData name="Alan Munn" userId="894aaaa4-2957-4098-aeb1-f4007f497f50" providerId="ADAL" clId="{478A0C9D-4D0B-43B2-99C1-BA9881BF0CC8}" dt="2024-02-26T19:22:26.204" v="337" actId="6549"/>
        <pc:sldMkLst>
          <pc:docMk/>
          <pc:sldMk cId="2320587746" sldId="4703"/>
        </pc:sldMkLst>
        <pc:spChg chg="mod">
          <ac:chgData name="Alan Munn" userId="894aaaa4-2957-4098-aeb1-f4007f497f50" providerId="ADAL" clId="{478A0C9D-4D0B-43B2-99C1-BA9881BF0CC8}" dt="2024-02-26T19:22:26.204" v="337" actId="6549"/>
          <ac:spMkLst>
            <pc:docMk/>
            <pc:sldMk cId="2320587746" sldId="4703"/>
            <ac:spMk id="4" creationId="{53A2B633-7A4B-0673-AE5B-3861CDE827FD}"/>
          </ac:spMkLst>
        </pc:spChg>
      </pc:sldChg>
      <pc:sldChg chg="modSp mod">
        <pc:chgData name="Alan Munn" userId="894aaaa4-2957-4098-aeb1-f4007f497f50" providerId="ADAL" clId="{478A0C9D-4D0B-43B2-99C1-BA9881BF0CC8}" dt="2024-02-26T19:23:16.116" v="428" actId="6549"/>
        <pc:sldMkLst>
          <pc:docMk/>
          <pc:sldMk cId="852878289" sldId="4705"/>
        </pc:sldMkLst>
        <pc:spChg chg="mod">
          <ac:chgData name="Alan Munn" userId="894aaaa4-2957-4098-aeb1-f4007f497f50" providerId="ADAL" clId="{478A0C9D-4D0B-43B2-99C1-BA9881BF0CC8}" dt="2024-02-26T19:23:16.116" v="428" actId="6549"/>
          <ac:spMkLst>
            <pc:docMk/>
            <pc:sldMk cId="852878289" sldId="4705"/>
            <ac:spMk id="3" creationId="{495B68BA-3681-7986-2C47-175BEDA5FE1F}"/>
          </ac:spMkLst>
        </pc:spChg>
      </pc:sldChg>
    </pc:docChg>
  </pc:docChgLst>
  <pc:docChgLst>
    <pc:chgData name="Alexa O'Neill" userId="95bcfbf5-6a87-4149-91bc-cd62b8bd9178" providerId="ADAL" clId="{8BEFDDA7-5B79-4C42-9E46-2018A98FAA2A}"/>
    <pc:docChg chg="undo custSel addSld delSld modSld sldOrd">
      <pc:chgData name="Alexa O'Neill" userId="95bcfbf5-6a87-4149-91bc-cd62b8bd9178" providerId="ADAL" clId="{8BEFDDA7-5B79-4C42-9E46-2018A98FAA2A}" dt="2024-02-27T09:02:43.832" v="4327" actId="20577"/>
      <pc:docMkLst>
        <pc:docMk/>
      </pc:docMkLst>
      <pc:sldChg chg="modSp mod">
        <pc:chgData name="Alexa O'Neill" userId="95bcfbf5-6a87-4149-91bc-cd62b8bd9178" providerId="ADAL" clId="{8BEFDDA7-5B79-4C42-9E46-2018A98FAA2A}" dt="2024-02-21T11:43:47.699" v="30" actId="20577"/>
        <pc:sldMkLst>
          <pc:docMk/>
          <pc:sldMk cId="3307490499" sldId="256"/>
        </pc:sldMkLst>
        <pc:spChg chg="mod">
          <ac:chgData name="Alexa O'Neill" userId="95bcfbf5-6a87-4149-91bc-cd62b8bd9178" providerId="ADAL" clId="{8BEFDDA7-5B79-4C42-9E46-2018A98FAA2A}" dt="2024-02-21T11:43:47.699" v="30" actId="20577"/>
          <ac:spMkLst>
            <pc:docMk/>
            <pc:sldMk cId="3307490499" sldId="256"/>
            <ac:spMk id="12" creationId="{56BFFB6C-92B3-9F47-A45C-19BB382CBB70}"/>
          </ac:spMkLst>
        </pc:spChg>
      </pc:sldChg>
      <pc:sldChg chg="modNotesTx">
        <pc:chgData name="Alexa O'Neill" userId="95bcfbf5-6a87-4149-91bc-cd62b8bd9178" providerId="ADAL" clId="{8BEFDDA7-5B79-4C42-9E46-2018A98FAA2A}" dt="2024-02-27T09:02:43.832" v="4327" actId="20577"/>
        <pc:sldMkLst>
          <pc:docMk/>
          <pc:sldMk cId="3568199425" sldId="266"/>
        </pc:sldMkLst>
      </pc:sldChg>
      <pc:sldChg chg="addSp delSp modSp mod modNotesTx">
        <pc:chgData name="Alexa O'Neill" userId="95bcfbf5-6a87-4149-91bc-cd62b8bd9178" providerId="ADAL" clId="{8BEFDDA7-5B79-4C42-9E46-2018A98FAA2A}" dt="2024-02-27T08:55:01.464" v="3480" actId="20577"/>
        <pc:sldMkLst>
          <pc:docMk/>
          <pc:sldMk cId="4263516679" sldId="273"/>
        </pc:sldMkLst>
        <pc:spChg chg="add mod">
          <ac:chgData name="Alexa O'Neill" userId="95bcfbf5-6a87-4149-91bc-cd62b8bd9178" providerId="ADAL" clId="{8BEFDDA7-5B79-4C42-9E46-2018A98FAA2A}" dt="2024-02-21T12:24:43.873" v="1030" actId="14100"/>
          <ac:spMkLst>
            <pc:docMk/>
            <pc:sldMk cId="4263516679" sldId="273"/>
            <ac:spMk id="3" creationId="{41F12482-138C-4E57-A8D6-EDD2CAE50A50}"/>
          </ac:spMkLst>
        </pc:spChg>
        <pc:spChg chg="mod">
          <ac:chgData name="Alexa O'Neill" userId="95bcfbf5-6a87-4149-91bc-cd62b8bd9178" providerId="ADAL" clId="{8BEFDDA7-5B79-4C42-9E46-2018A98FAA2A}" dt="2024-02-21T12:20:49.632" v="966" actId="1076"/>
          <ac:spMkLst>
            <pc:docMk/>
            <pc:sldMk cId="4263516679" sldId="273"/>
            <ac:spMk id="5" creationId="{4EDBA6F7-0B54-495E-99EB-9F85FFA7B957}"/>
          </ac:spMkLst>
        </pc:spChg>
        <pc:spChg chg="mod">
          <ac:chgData name="Alexa O'Neill" userId="95bcfbf5-6a87-4149-91bc-cd62b8bd9178" providerId="ADAL" clId="{8BEFDDA7-5B79-4C42-9E46-2018A98FAA2A}" dt="2024-02-21T12:20:56.358" v="967" actId="1076"/>
          <ac:spMkLst>
            <pc:docMk/>
            <pc:sldMk cId="4263516679" sldId="273"/>
            <ac:spMk id="11" creationId="{31A382D1-F4CF-4282-BECA-2053BE55DA62}"/>
          </ac:spMkLst>
        </pc:spChg>
        <pc:graphicFrameChg chg="add mod">
          <ac:chgData name="Alexa O'Neill" userId="95bcfbf5-6a87-4149-91bc-cd62b8bd9178" providerId="ADAL" clId="{8BEFDDA7-5B79-4C42-9E46-2018A98FAA2A}" dt="2024-02-21T12:25:37.694" v="1033"/>
          <ac:graphicFrameMkLst>
            <pc:docMk/>
            <pc:sldMk cId="4263516679" sldId="273"/>
            <ac:graphicFrameMk id="12" creationId="{28D4E545-EBED-4712-A27A-D006DE8EE345}"/>
          </ac:graphicFrameMkLst>
        </pc:graphicFrameChg>
        <pc:picChg chg="add mod">
          <ac:chgData name="Alexa O'Neill" userId="95bcfbf5-6a87-4149-91bc-cd62b8bd9178" providerId="ADAL" clId="{8BEFDDA7-5B79-4C42-9E46-2018A98FAA2A}" dt="2024-02-21T12:28:33.875" v="1040" actId="1076"/>
          <ac:picMkLst>
            <pc:docMk/>
            <pc:sldMk cId="4263516679" sldId="273"/>
            <ac:picMk id="8" creationId="{4222D6DD-6D5A-47AF-96C9-299B25E03C99}"/>
          </ac:picMkLst>
        </pc:picChg>
        <pc:picChg chg="add mod">
          <ac:chgData name="Alexa O'Neill" userId="95bcfbf5-6a87-4149-91bc-cd62b8bd9178" providerId="ADAL" clId="{8BEFDDA7-5B79-4C42-9E46-2018A98FAA2A}" dt="2024-02-21T12:28:38.743" v="1041" actId="1076"/>
          <ac:picMkLst>
            <pc:docMk/>
            <pc:sldMk cId="4263516679" sldId="273"/>
            <ac:picMk id="9" creationId="{F1092779-6837-434A-AD6D-6BCED965DFD2}"/>
          </ac:picMkLst>
        </pc:picChg>
        <pc:picChg chg="add mod">
          <ac:chgData name="Alexa O'Neill" userId="95bcfbf5-6a87-4149-91bc-cd62b8bd9178" providerId="ADAL" clId="{8BEFDDA7-5B79-4C42-9E46-2018A98FAA2A}" dt="2024-02-21T12:29:22.218" v="1044" actId="1076"/>
          <ac:picMkLst>
            <pc:docMk/>
            <pc:sldMk cId="4263516679" sldId="273"/>
            <ac:picMk id="13" creationId="{1050C4C7-6468-4615-8104-3617D7456A18}"/>
          </ac:picMkLst>
        </pc:picChg>
        <pc:picChg chg="add mod">
          <ac:chgData name="Alexa O'Neill" userId="95bcfbf5-6a87-4149-91bc-cd62b8bd9178" providerId="ADAL" clId="{8BEFDDA7-5B79-4C42-9E46-2018A98FAA2A}" dt="2024-02-21T12:29:54.456" v="1046" actId="1076"/>
          <ac:picMkLst>
            <pc:docMk/>
            <pc:sldMk cId="4263516679" sldId="273"/>
            <ac:picMk id="14" creationId="{A7737724-0CE9-4853-8A29-F660397DA4E0}"/>
          </ac:picMkLst>
        </pc:picChg>
        <pc:picChg chg="del">
          <ac:chgData name="Alexa O'Neill" userId="95bcfbf5-6a87-4149-91bc-cd62b8bd9178" providerId="ADAL" clId="{8BEFDDA7-5B79-4C42-9E46-2018A98FAA2A}" dt="2024-02-21T12:25:27.458" v="1031" actId="478"/>
          <ac:picMkLst>
            <pc:docMk/>
            <pc:sldMk cId="4263516679" sldId="273"/>
            <ac:picMk id="1026" creationId="{71048738-63F8-417D-8B67-7EF07D49C58D}"/>
          </ac:picMkLst>
        </pc:picChg>
        <pc:picChg chg="del">
          <ac:chgData name="Alexa O'Neill" userId="95bcfbf5-6a87-4149-91bc-cd62b8bd9178" providerId="ADAL" clId="{8BEFDDA7-5B79-4C42-9E46-2018A98FAA2A}" dt="2024-02-21T12:28:59.939" v="1042" actId="478"/>
          <ac:picMkLst>
            <pc:docMk/>
            <pc:sldMk cId="4263516679" sldId="273"/>
            <ac:picMk id="1028" creationId="{974CB9C5-FABF-40DA-A03A-AD2EA58D7C5A}"/>
          </ac:picMkLst>
        </pc:picChg>
      </pc:sldChg>
      <pc:sldChg chg="modSp mod">
        <pc:chgData name="Alexa O'Neill" userId="95bcfbf5-6a87-4149-91bc-cd62b8bd9178" providerId="ADAL" clId="{8BEFDDA7-5B79-4C42-9E46-2018A98FAA2A}" dt="2024-02-21T11:47:19.034" v="216" actId="6549"/>
        <pc:sldMkLst>
          <pc:docMk/>
          <pc:sldMk cId="3597043190" sldId="4696"/>
        </pc:sldMkLst>
        <pc:spChg chg="mod">
          <ac:chgData name="Alexa O'Neill" userId="95bcfbf5-6a87-4149-91bc-cd62b8bd9178" providerId="ADAL" clId="{8BEFDDA7-5B79-4C42-9E46-2018A98FAA2A}" dt="2024-02-21T11:47:19.034" v="216" actId="6549"/>
          <ac:spMkLst>
            <pc:docMk/>
            <pc:sldMk cId="3597043190" sldId="4696"/>
            <ac:spMk id="3" creationId="{2DD5AD8D-0547-433A-BF0E-590361E37F98}"/>
          </ac:spMkLst>
        </pc:spChg>
        <pc:spChg chg="mod">
          <ac:chgData name="Alexa O'Neill" userId="95bcfbf5-6a87-4149-91bc-cd62b8bd9178" providerId="ADAL" clId="{8BEFDDA7-5B79-4C42-9E46-2018A98FAA2A}" dt="2024-02-21T11:45:14.312" v="63" actId="20577"/>
          <ac:spMkLst>
            <pc:docMk/>
            <pc:sldMk cId="3597043190" sldId="4696"/>
            <ac:spMk id="10" creationId="{186F4C1E-4980-4053-962B-736D32235737}"/>
          </ac:spMkLst>
        </pc:spChg>
      </pc:sldChg>
      <pc:sldChg chg="del">
        <pc:chgData name="Alexa O'Neill" userId="95bcfbf5-6a87-4149-91bc-cd62b8bd9178" providerId="ADAL" clId="{8BEFDDA7-5B79-4C42-9E46-2018A98FAA2A}" dt="2024-02-21T11:44:17.827" v="35" actId="47"/>
        <pc:sldMkLst>
          <pc:docMk/>
          <pc:sldMk cId="880220912" sldId="4697"/>
        </pc:sldMkLst>
      </pc:sldChg>
      <pc:sldChg chg="modSp mod ord modNotesTx">
        <pc:chgData name="Alexa O'Neill" userId="95bcfbf5-6a87-4149-91bc-cd62b8bd9178" providerId="ADAL" clId="{8BEFDDA7-5B79-4C42-9E46-2018A98FAA2A}" dt="2024-02-21T12:35:22.378" v="1710" actId="20577"/>
        <pc:sldMkLst>
          <pc:docMk/>
          <pc:sldMk cId="1632509761" sldId="4698"/>
        </pc:sldMkLst>
        <pc:spChg chg="mod">
          <ac:chgData name="Alexa O'Neill" userId="95bcfbf5-6a87-4149-91bc-cd62b8bd9178" providerId="ADAL" clId="{8BEFDDA7-5B79-4C42-9E46-2018A98FAA2A}" dt="2024-02-21T12:34:37.582" v="1538" actId="313"/>
          <ac:spMkLst>
            <pc:docMk/>
            <pc:sldMk cId="1632509761" sldId="4698"/>
            <ac:spMk id="2" creationId="{869ED6F3-BBEA-401B-832D-A24BB984A2CC}"/>
          </ac:spMkLst>
        </pc:spChg>
        <pc:spChg chg="mod">
          <ac:chgData name="Alexa O'Neill" userId="95bcfbf5-6a87-4149-91bc-cd62b8bd9178" providerId="ADAL" clId="{8BEFDDA7-5B79-4C42-9E46-2018A98FAA2A}" dt="2024-02-21T12:09:06.842" v="260" actId="20577"/>
          <ac:spMkLst>
            <pc:docMk/>
            <pc:sldMk cId="1632509761" sldId="4698"/>
            <ac:spMk id="9" creationId="{186F4C1E-4980-4053-962B-736D32235737}"/>
          </ac:spMkLst>
        </pc:spChg>
      </pc:sldChg>
      <pc:sldChg chg="delSp modSp mod modNotesTx">
        <pc:chgData name="Alexa O'Neill" userId="95bcfbf5-6a87-4149-91bc-cd62b8bd9178" providerId="ADAL" clId="{8BEFDDA7-5B79-4C42-9E46-2018A98FAA2A}" dt="2024-02-27T08:30:22.094" v="2284" actId="6549"/>
        <pc:sldMkLst>
          <pc:docMk/>
          <pc:sldMk cId="20998762" sldId="4699"/>
        </pc:sldMkLst>
        <pc:spChg chg="del mod">
          <ac:chgData name="Alexa O'Neill" userId="95bcfbf5-6a87-4149-91bc-cd62b8bd9178" providerId="ADAL" clId="{8BEFDDA7-5B79-4C42-9E46-2018A98FAA2A}" dt="2024-02-21T11:44:58.689" v="48"/>
          <ac:spMkLst>
            <pc:docMk/>
            <pc:sldMk cId="20998762" sldId="4699"/>
            <ac:spMk id="2" creationId="{B9A33652-F710-4CE2-BB53-84006862A76B}"/>
          </ac:spMkLst>
        </pc:spChg>
        <pc:spChg chg="mod">
          <ac:chgData name="Alexa O'Neill" userId="95bcfbf5-6a87-4149-91bc-cd62b8bd9178" providerId="ADAL" clId="{8BEFDDA7-5B79-4C42-9E46-2018A98FAA2A}" dt="2024-02-21T11:44:50.145" v="45" actId="20577"/>
          <ac:spMkLst>
            <pc:docMk/>
            <pc:sldMk cId="20998762" sldId="4699"/>
            <ac:spMk id="9" creationId="{186F4C1E-4980-4053-962B-736D32235737}"/>
          </ac:spMkLst>
        </pc:spChg>
      </pc:sldChg>
      <pc:sldChg chg="del">
        <pc:chgData name="Alexa O'Neill" userId="95bcfbf5-6a87-4149-91bc-cd62b8bd9178" providerId="ADAL" clId="{8BEFDDA7-5B79-4C42-9E46-2018A98FAA2A}" dt="2024-02-21T11:44:15.800" v="33" actId="47"/>
        <pc:sldMkLst>
          <pc:docMk/>
          <pc:sldMk cId="3025990222" sldId="4699"/>
        </pc:sldMkLst>
      </pc:sldChg>
      <pc:sldChg chg="add modNotesTx">
        <pc:chgData name="Alexa O'Neill" userId="95bcfbf5-6a87-4149-91bc-cd62b8bd9178" providerId="ADAL" clId="{8BEFDDA7-5B79-4C42-9E46-2018A98FAA2A}" dt="2024-02-27T08:30:24.654" v="2285" actId="6549"/>
        <pc:sldMkLst>
          <pc:docMk/>
          <pc:sldMk cId="3906768875" sldId="4700"/>
        </pc:sldMkLst>
      </pc:sldChg>
      <pc:sldChg chg="del">
        <pc:chgData name="Alexa O'Neill" userId="95bcfbf5-6a87-4149-91bc-cd62b8bd9178" providerId="ADAL" clId="{8BEFDDA7-5B79-4C42-9E46-2018A98FAA2A}" dt="2024-02-21T11:44:14.766" v="32" actId="47"/>
        <pc:sldMkLst>
          <pc:docMk/>
          <pc:sldMk cId="4209568892" sldId="4700"/>
        </pc:sldMkLst>
      </pc:sldChg>
      <pc:sldChg chg="new del">
        <pc:chgData name="Alexa O'Neill" userId="95bcfbf5-6a87-4149-91bc-cd62b8bd9178" providerId="ADAL" clId="{8BEFDDA7-5B79-4C42-9E46-2018A98FAA2A}" dt="2024-02-21T12:07:17.905" v="223" actId="680"/>
        <pc:sldMkLst>
          <pc:docMk/>
          <pc:sldMk cId="115049199" sldId="4701"/>
        </pc:sldMkLst>
      </pc:sldChg>
      <pc:sldChg chg="modSp add del mod">
        <pc:chgData name="Alexa O'Neill" userId="95bcfbf5-6a87-4149-91bc-cd62b8bd9178" providerId="ADAL" clId="{8BEFDDA7-5B79-4C42-9E46-2018A98FAA2A}" dt="2024-02-21T12:07:53.650" v="227" actId="47"/>
        <pc:sldMkLst>
          <pc:docMk/>
          <pc:sldMk cId="1634487368" sldId="4701"/>
        </pc:sldMkLst>
        <pc:spChg chg="mod">
          <ac:chgData name="Alexa O'Neill" userId="95bcfbf5-6a87-4149-91bc-cd62b8bd9178" providerId="ADAL" clId="{8BEFDDA7-5B79-4C42-9E46-2018A98FAA2A}" dt="2024-02-21T12:07:33.795" v="226" actId="1076"/>
          <ac:spMkLst>
            <pc:docMk/>
            <pc:sldMk cId="1634487368" sldId="4701"/>
            <ac:spMk id="6" creationId="{00000000-0000-0000-0000-000000000000}"/>
          </ac:spMkLst>
        </pc:spChg>
        <pc:spChg chg="mod">
          <ac:chgData name="Alexa O'Neill" userId="95bcfbf5-6a87-4149-91bc-cd62b8bd9178" providerId="ADAL" clId="{8BEFDDA7-5B79-4C42-9E46-2018A98FAA2A}" dt="2024-02-21T12:07:28.870" v="225" actId="1076"/>
          <ac:spMkLst>
            <pc:docMk/>
            <pc:sldMk cId="1634487368" sldId="4701"/>
            <ac:spMk id="10" creationId="{186F4C1E-4980-4053-962B-736D32235737}"/>
          </ac:spMkLst>
        </pc:spChg>
      </pc:sldChg>
      <pc:sldChg chg="del">
        <pc:chgData name="Alexa O'Neill" userId="95bcfbf5-6a87-4149-91bc-cd62b8bd9178" providerId="ADAL" clId="{8BEFDDA7-5B79-4C42-9E46-2018A98FAA2A}" dt="2024-02-21T11:44:13.620" v="31" actId="47"/>
        <pc:sldMkLst>
          <pc:docMk/>
          <pc:sldMk cId="3402312177" sldId="4701"/>
        </pc:sldMkLst>
      </pc:sldChg>
      <pc:sldChg chg="add del">
        <pc:chgData name="Alexa O'Neill" userId="95bcfbf5-6a87-4149-91bc-cd62b8bd9178" providerId="ADAL" clId="{8BEFDDA7-5B79-4C42-9E46-2018A98FAA2A}" dt="2024-02-21T12:07:06.589" v="221"/>
        <pc:sldMkLst>
          <pc:docMk/>
          <pc:sldMk cId="4246956684" sldId="4701"/>
        </pc:sldMkLst>
      </pc:sldChg>
      <pc:sldChg chg="del">
        <pc:chgData name="Alexa O'Neill" userId="95bcfbf5-6a87-4149-91bc-cd62b8bd9178" providerId="ADAL" clId="{8BEFDDA7-5B79-4C42-9E46-2018A98FAA2A}" dt="2024-02-21T11:44:16.903" v="34" actId="47"/>
        <pc:sldMkLst>
          <pc:docMk/>
          <pc:sldMk cId="1736075152" sldId="4702"/>
        </pc:sldMkLst>
      </pc:sldChg>
      <pc:sldChg chg="delSp modSp mod">
        <pc:chgData name="Alexa O'Neill" userId="95bcfbf5-6a87-4149-91bc-cd62b8bd9178" providerId="ADAL" clId="{8BEFDDA7-5B79-4C42-9E46-2018A98FAA2A}" dt="2024-02-21T12:08:48.815" v="249"/>
        <pc:sldMkLst>
          <pc:docMk/>
          <pc:sldMk cId="1909407596" sldId="4702"/>
        </pc:sldMkLst>
        <pc:spChg chg="mod">
          <ac:chgData name="Alexa O'Neill" userId="95bcfbf5-6a87-4149-91bc-cd62b8bd9178" providerId="ADAL" clId="{8BEFDDA7-5B79-4C42-9E46-2018A98FAA2A}" dt="2024-02-21T12:08:47.959" v="247" actId="1076"/>
          <ac:spMkLst>
            <pc:docMk/>
            <pc:sldMk cId="1909407596" sldId="4702"/>
            <ac:spMk id="3" creationId="{2DD5AD8D-0547-433A-BF0E-590361E37F98}"/>
          </ac:spMkLst>
        </pc:spChg>
        <pc:spChg chg="del mod">
          <ac:chgData name="Alexa O'Neill" userId="95bcfbf5-6a87-4149-91bc-cd62b8bd9178" providerId="ADAL" clId="{8BEFDDA7-5B79-4C42-9E46-2018A98FAA2A}" dt="2024-02-21T12:08:48.815" v="249"/>
          <ac:spMkLst>
            <pc:docMk/>
            <pc:sldMk cId="1909407596" sldId="4702"/>
            <ac:spMk id="10" creationId="{186F4C1E-4980-4053-962B-736D32235737}"/>
          </ac:spMkLst>
        </pc:spChg>
      </pc:sldChg>
      <pc:sldChg chg="modNotesTx">
        <pc:chgData name="Alexa O'Neill" userId="95bcfbf5-6a87-4149-91bc-cd62b8bd9178" providerId="ADAL" clId="{8BEFDDA7-5B79-4C42-9E46-2018A98FAA2A}" dt="2024-02-27T08:30:27.637" v="2286" actId="6549"/>
        <pc:sldMkLst>
          <pc:docMk/>
          <pc:sldMk cId="2320587746" sldId="4703"/>
        </pc:sldMkLst>
      </pc:sldChg>
      <pc:sldChg chg="modNotesTx">
        <pc:chgData name="Alexa O'Neill" userId="95bcfbf5-6a87-4149-91bc-cd62b8bd9178" providerId="ADAL" clId="{8BEFDDA7-5B79-4C42-9E46-2018A98FAA2A}" dt="2024-02-27T08:30:34.568" v="2288" actId="6549"/>
        <pc:sldMkLst>
          <pc:docMk/>
          <pc:sldMk cId="3838084330" sldId="4704"/>
        </pc:sldMkLst>
      </pc:sldChg>
      <pc:sldChg chg="modNotesTx">
        <pc:chgData name="Alexa O'Neill" userId="95bcfbf5-6a87-4149-91bc-cd62b8bd9178" providerId="ADAL" clId="{8BEFDDA7-5B79-4C42-9E46-2018A98FAA2A}" dt="2024-02-27T08:30:30.718" v="2287" actId="6549"/>
        <pc:sldMkLst>
          <pc:docMk/>
          <pc:sldMk cId="852878289" sldId="4705"/>
        </pc:sldMkLst>
      </pc:sldChg>
      <pc:sldChg chg="addSp delSp modSp mod modNotesTx">
        <pc:chgData name="Alexa O'Neill" userId="95bcfbf5-6a87-4149-91bc-cd62b8bd9178" providerId="ADAL" clId="{8BEFDDA7-5B79-4C42-9E46-2018A98FAA2A}" dt="2024-02-27T09:00:56.257" v="4165" actId="20577"/>
        <pc:sldMkLst>
          <pc:docMk/>
          <pc:sldMk cId="3001759126" sldId="4706"/>
        </pc:sldMkLst>
        <pc:spChg chg="mod">
          <ac:chgData name="Alexa O'Neill" userId="95bcfbf5-6a87-4149-91bc-cd62b8bd9178" providerId="ADAL" clId="{8BEFDDA7-5B79-4C42-9E46-2018A98FAA2A}" dt="2024-02-27T08:56:08.385" v="3492" actId="20577"/>
          <ac:spMkLst>
            <pc:docMk/>
            <pc:sldMk cId="3001759126" sldId="4706"/>
            <ac:spMk id="3" creationId="{2DD5AD8D-0547-433A-BF0E-590361E37F98}"/>
          </ac:spMkLst>
        </pc:spChg>
        <pc:spChg chg="add mod">
          <ac:chgData name="Alexa O'Neill" userId="95bcfbf5-6a87-4149-91bc-cd62b8bd9178" providerId="ADAL" clId="{8BEFDDA7-5B79-4C42-9E46-2018A98FAA2A}" dt="2024-02-27T08:58:29.331" v="3771" actId="255"/>
          <ac:spMkLst>
            <pc:docMk/>
            <pc:sldMk cId="3001759126" sldId="4706"/>
            <ac:spMk id="4" creationId="{0368F653-B662-40CF-8644-442557C36C19}"/>
          </ac:spMkLst>
        </pc:spChg>
        <pc:spChg chg="del mod">
          <ac:chgData name="Alexa O'Neill" userId="95bcfbf5-6a87-4149-91bc-cd62b8bd9178" providerId="ADAL" clId="{8BEFDDA7-5B79-4C42-9E46-2018A98FAA2A}" dt="2024-02-27T08:56:16.750" v="3495"/>
          <ac:spMkLst>
            <pc:docMk/>
            <pc:sldMk cId="3001759126" sldId="4706"/>
            <ac:spMk id="10" creationId="{186F4C1E-4980-4053-962B-736D32235737}"/>
          </ac:spMkLst>
        </pc:spChg>
      </pc:sldChg>
      <pc:sldMasterChg chg="delSldLayout">
        <pc:chgData name="Alexa O'Neill" userId="95bcfbf5-6a87-4149-91bc-cd62b8bd9178" providerId="ADAL" clId="{8BEFDDA7-5B79-4C42-9E46-2018A98FAA2A}" dt="2024-02-21T12:07:53.650" v="227" actId="47"/>
        <pc:sldMasterMkLst>
          <pc:docMk/>
          <pc:sldMasterMk cId="41206705" sldId="2147483660"/>
        </pc:sldMasterMkLst>
        <pc:sldLayoutChg chg="del">
          <pc:chgData name="Alexa O'Neill" userId="95bcfbf5-6a87-4149-91bc-cd62b8bd9178" providerId="ADAL" clId="{8BEFDDA7-5B79-4C42-9E46-2018A98FAA2A}" dt="2024-02-21T12:07:53.650" v="227" actId="47"/>
          <pc:sldLayoutMkLst>
            <pc:docMk/>
            <pc:sldMasterMk cId="41206705" sldId="2147483660"/>
            <pc:sldLayoutMk cId="2577578721" sldId="2147483673"/>
          </pc:sldLayoutMkLst>
        </pc:sldLayoutChg>
      </pc:sldMasterChg>
    </pc:docChg>
  </pc:docChgLst>
  <pc:docChgLst>
    <pc:chgData name="Alan Munn" userId="S::alan.munn@westnorthants.gov.uk::894aaaa4-2957-4098-aeb1-f4007f497f50" providerId="AD" clId="Web-{D8380F20-968C-A643-5EAB-75BB4394948A}"/>
    <pc:docChg chg="addSld delSld modSld">
      <pc:chgData name="Alan Munn" userId="S::alan.munn@westnorthants.gov.uk::894aaaa4-2957-4098-aeb1-f4007f497f50" providerId="AD" clId="Web-{D8380F20-968C-A643-5EAB-75BB4394948A}" dt="2024-02-26T12:50:48.126" v="681"/>
      <pc:docMkLst>
        <pc:docMk/>
      </pc:docMkLst>
      <pc:sldChg chg="addSp delSp modSp">
        <pc:chgData name="Alan Munn" userId="S::alan.munn@westnorthants.gov.uk::894aaaa4-2957-4098-aeb1-f4007f497f50" providerId="AD" clId="Web-{D8380F20-968C-A643-5EAB-75BB4394948A}" dt="2024-02-26T12:50:48.126" v="681"/>
        <pc:sldMkLst>
          <pc:docMk/>
          <pc:sldMk cId="20998762" sldId="4699"/>
        </pc:sldMkLst>
        <pc:spChg chg="add del mod">
          <ac:chgData name="Alan Munn" userId="S::alan.munn@westnorthants.gov.uk::894aaaa4-2957-4098-aeb1-f4007f497f50" providerId="AD" clId="Web-{D8380F20-968C-A643-5EAB-75BB4394948A}" dt="2024-02-26T12:30:01.298" v="4"/>
          <ac:spMkLst>
            <pc:docMk/>
            <pc:sldMk cId="20998762" sldId="4699"/>
            <ac:spMk id="2" creationId="{6F6B5FBE-EC12-F559-9737-3A0E93D797B3}"/>
          </ac:spMkLst>
        </pc:spChg>
        <pc:spChg chg="add mod">
          <ac:chgData name="Alan Munn" userId="S::alan.munn@westnorthants.gov.uk::894aaaa4-2957-4098-aeb1-f4007f497f50" providerId="AD" clId="Web-{D8380F20-968C-A643-5EAB-75BB4394948A}" dt="2024-02-26T12:50:48.126" v="681"/>
          <ac:spMkLst>
            <pc:docMk/>
            <pc:sldMk cId="20998762" sldId="4699"/>
            <ac:spMk id="3" creationId="{DCD0D160-70C0-D806-41FE-A3C558CEA393}"/>
          </ac:spMkLst>
        </pc:spChg>
      </pc:sldChg>
      <pc:sldChg chg="addSp delSp modSp">
        <pc:chgData name="Alan Munn" userId="S::alan.munn@westnorthants.gov.uk::894aaaa4-2957-4098-aeb1-f4007f497f50" providerId="AD" clId="Web-{D8380F20-968C-A643-5EAB-75BB4394948A}" dt="2024-02-26T12:39:34.913" v="206" actId="1076"/>
        <pc:sldMkLst>
          <pc:docMk/>
          <pc:sldMk cId="3906768875" sldId="4700"/>
        </pc:sldMkLst>
        <pc:spChg chg="add del mod">
          <ac:chgData name="Alan Munn" userId="S::alan.munn@westnorthants.gov.uk::894aaaa4-2957-4098-aeb1-f4007f497f50" providerId="AD" clId="Web-{D8380F20-968C-A643-5EAB-75BB4394948A}" dt="2024-02-26T12:39:32.788" v="205" actId="20577"/>
          <ac:spMkLst>
            <pc:docMk/>
            <pc:sldMk cId="3906768875" sldId="4700"/>
            <ac:spMk id="2" creationId="{96E9CA2D-0761-104D-23A9-C08D32D79D58}"/>
          </ac:spMkLst>
        </pc:spChg>
        <pc:graphicFrameChg chg="add del mod">
          <ac:chgData name="Alan Munn" userId="S::alan.munn@westnorthants.gov.uk::894aaaa4-2957-4098-aeb1-f4007f497f50" providerId="AD" clId="Web-{D8380F20-968C-A643-5EAB-75BB4394948A}" dt="2024-02-26T12:32:17.490" v="14"/>
          <ac:graphicFrameMkLst>
            <pc:docMk/>
            <pc:sldMk cId="3906768875" sldId="4700"/>
            <ac:graphicFrameMk id="4" creationId="{03D2F77D-2C9F-0DD3-66DB-9A8E785DF6B6}"/>
          </ac:graphicFrameMkLst>
        </pc:graphicFrameChg>
        <pc:graphicFrameChg chg="add del mod">
          <ac:chgData name="Alan Munn" userId="S::alan.munn@westnorthants.gov.uk::894aaaa4-2957-4098-aeb1-f4007f497f50" providerId="AD" clId="Web-{D8380F20-968C-A643-5EAB-75BB4394948A}" dt="2024-02-26T12:33:04.711" v="22"/>
          <ac:graphicFrameMkLst>
            <pc:docMk/>
            <pc:sldMk cId="3906768875" sldId="4700"/>
            <ac:graphicFrameMk id="7" creationId="{98B0DA59-2F2B-FD69-75F1-D1F5F4096529}"/>
          </ac:graphicFrameMkLst>
        </pc:graphicFrameChg>
        <pc:picChg chg="add del mod">
          <ac:chgData name="Alan Munn" userId="S::alan.munn@westnorthants.gov.uk::894aaaa4-2957-4098-aeb1-f4007f497f50" providerId="AD" clId="Web-{D8380F20-968C-A643-5EAB-75BB4394948A}" dt="2024-02-26T12:32:38.710" v="20"/>
          <ac:picMkLst>
            <pc:docMk/>
            <pc:sldMk cId="3906768875" sldId="4700"/>
            <ac:picMk id="5" creationId="{BC15B859-112E-EBB3-DAAB-3556E0C12B59}"/>
          </ac:picMkLst>
        </pc:picChg>
        <pc:picChg chg="add mod">
          <ac:chgData name="Alan Munn" userId="S::alan.munn@westnorthants.gov.uk::894aaaa4-2957-4098-aeb1-f4007f497f50" providerId="AD" clId="Web-{D8380F20-968C-A643-5EAB-75BB4394948A}" dt="2024-02-26T12:39:34.913" v="206" actId="1076"/>
          <ac:picMkLst>
            <pc:docMk/>
            <pc:sldMk cId="3906768875" sldId="4700"/>
            <ac:picMk id="8" creationId="{E5C4550C-83A9-7A5D-9F09-A77288041483}"/>
          </ac:picMkLst>
        </pc:picChg>
      </pc:sldChg>
      <pc:sldChg chg="addSp delSp modSp add replId">
        <pc:chgData name="Alan Munn" userId="S::alan.munn@westnorthants.gov.uk::894aaaa4-2957-4098-aeb1-f4007f497f50" providerId="AD" clId="Web-{D8380F20-968C-A643-5EAB-75BB4394948A}" dt="2024-02-26T12:50:12.234" v="679" actId="20577"/>
        <pc:sldMkLst>
          <pc:docMk/>
          <pc:sldMk cId="2320587746" sldId="4703"/>
        </pc:sldMkLst>
        <pc:spChg chg="add del mod">
          <ac:chgData name="Alan Munn" userId="S::alan.munn@westnorthants.gov.uk::894aaaa4-2957-4098-aeb1-f4007f497f50" providerId="AD" clId="Web-{D8380F20-968C-A643-5EAB-75BB4394948A}" dt="2024-02-26T12:45:56.475" v="433"/>
          <ac:spMkLst>
            <pc:docMk/>
            <pc:sldMk cId="2320587746" sldId="4703"/>
            <ac:spMk id="2" creationId="{495B68BA-3681-7986-2C47-175BEDA5FE1F}"/>
          </ac:spMkLst>
        </pc:spChg>
        <pc:spChg chg="add mod">
          <ac:chgData name="Alan Munn" userId="S::alan.munn@westnorthants.gov.uk::894aaaa4-2957-4098-aeb1-f4007f497f50" providerId="AD" clId="Web-{D8380F20-968C-A643-5EAB-75BB4394948A}" dt="2024-02-26T12:50:12.234" v="679" actId="20577"/>
          <ac:spMkLst>
            <pc:docMk/>
            <pc:sldMk cId="2320587746" sldId="4703"/>
            <ac:spMk id="4" creationId="{53A2B633-7A4B-0673-AE5B-3861CDE827FD}"/>
          </ac:spMkLst>
        </pc:spChg>
      </pc:sldChg>
      <pc:sldChg chg="addSp delSp modSp add replId">
        <pc:chgData name="Alan Munn" userId="S::alan.munn@westnorthants.gov.uk::894aaaa4-2957-4098-aeb1-f4007f497f50" providerId="AD" clId="Web-{D8380F20-968C-A643-5EAB-75BB4394948A}" dt="2024-02-26T12:40:46.525" v="288" actId="1076"/>
        <pc:sldMkLst>
          <pc:docMk/>
          <pc:sldMk cId="3838084330" sldId="4704"/>
        </pc:sldMkLst>
        <pc:spChg chg="del mod">
          <ac:chgData name="Alan Munn" userId="S::alan.munn@westnorthants.gov.uk::894aaaa4-2957-4098-aeb1-f4007f497f50" providerId="AD" clId="Web-{D8380F20-968C-A643-5EAB-75BB4394948A}" dt="2024-02-26T12:40:40.447" v="285"/>
          <ac:spMkLst>
            <pc:docMk/>
            <pc:sldMk cId="3838084330" sldId="4704"/>
            <ac:spMk id="2" creationId="{495B68BA-3681-7986-2C47-175BEDA5FE1F}"/>
          </ac:spMkLst>
        </pc:spChg>
        <pc:picChg chg="add del mod">
          <ac:chgData name="Alan Munn" userId="S::alan.munn@westnorthants.gov.uk::894aaaa4-2957-4098-aeb1-f4007f497f50" providerId="AD" clId="Web-{D8380F20-968C-A643-5EAB-75BB4394948A}" dt="2024-02-26T12:40:32.619" v="282"/>
          <ac:picMkLst>
            <pc:docMk/>
            <pc:sldMk cId="3838084330" sldId="4704"/>
            <ac:picMk id="3" creationId="{BA4A1E7E-2E97-C5DF-18FF-58DBB9197AAB}"/>
          </ac:picMkLst>
        </pc:picChg>
        <pc:picChg chg="add mod">
          <ac:chgData name="Alan Munn" userId="S::alan.munn@westnorthants.gov.uk::894aaaa4-2957-4098-aeb1-f4007f497f50" providerId="AD" clId="Web-{D8380F20-968C-A643-5EAB-75BB4394948A}" dt="2024-02-26T12:40:46.525" v="288" actId="1076"/>
          <ac:picMkLst>
            <pc:docMk/>
            <pc:sldMk cId="3838084330" sldId="4704"/>
            <ac:picMk id="4" creationId="{3FDE2DE5-83BB-738E-7A43-A9ABE99FBF74}"/>
          </ac:picMkLst>
        </pc:picChg>
      </pc:sldChg>
      <pc:sldChg chg="addSp delSp modSp add replId">
        <pc:chgData name="Alan Munn" userId="S::alan.munn@westnorthants.gov.uk::894aaaa4-2957-4098-aeb1-f4007f497f50" providerId="AD" clId="Web-{D8380F20-968C-A643-5EAB-75BB4394948A}" dt="2024-02-26T12:48:50.310" v="588" actId="20577"/>
        <pc:sldMkLst>
          <pc:docMk/>
          <pc:sldMk cId="852878289" sldId="4705"/>
        </pc:sldMkLst>
        <pc:spChg chg="del mod">
          <ac:chgData name="Alan Munn" userId="S::alan.munn@westnorthants.gov.uk::894aaaa4-2957-4098-aeb1-f4007f497f50" providerId="AD" clId="Web-{D8380F20-968C-A643-5EAB-75BB4394948A}" dt="2024-02-26T12:46:03.381" v="434"/>
          <ac:spMkLst>
            <pc:docMk/>
            <pc:sldMk cId="852878289" sldId="4705"/>
            <ac:spMk id="2" creationId="{495B68BA-3681-7986-2C47-175BEDA5FE1F}"/>
          </ac:spMkLst>
        </pc:spChg>
        <pc:spChg chg="add mod">
          <ac:chgData name="Alan Munn" userId="S::alan.munn@westnorthants.gov.uk::894aaaa4-2957-4098-aeb1-f4007f497f50" providerId="AD" clId="Web-{D8380F20-968C-A643-5EAB-75BB4394948A}" dt="2024-02-26T12:48:50.310" v="588" actId="20577"/>
          <ac:spMkLst>
            <pc:docMk/>
            <pc:sldMk cId="852878289" sldId="4705"/>
            <ac:spMk id="3" creationId="{495B68BA-3681-7986-2C47-175BEDA5FE1F}"/>
          </ac:spMkLst>
        </pc:spChg>
      </pc:sldChg>
      <pc:sldChg chg="modSp add del replId">
        <pc:chgData name="Alan Munn" userId="S::alan.munn@westnorthants.gov.uk::894aaaa4-2957-4098-aeb1-f4007f497f50" providerId="AD" clId="Web-{D8380F20-968C-A643-5EAB-75BB4394948A}" dt="2024-02-26T12:50:15.110" v="680"/>
        <pc:sldMkLst>
          <pc:docMk/>
          <pc:sldMk cId="856068084" sldId="4706"/>
        </pc:sldMkLst>
        <pc:spChg chg="mod">
          <ac:chgData name="Alan Munn" userId="S::alan.munn@westnorthants.gov.uk::894aaaa4-2957-4098-aeb1-f4007f497f50" providerId="AD" clId="Web-{D8380F20-968C-A643-5EAB-75BB4394948A}" dt="2024-02-26T12:49:43.093" v="642" actId="20577"/>
          <ac:spMkLst>
            <pc:docMk/>
            <pc:sldMk cId="856068084" sldId="4706"/>
            <ac:spMk id="4" creationId="{53A2B633-7A4B-0673-AE5B-3861CDE827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FFB55-E278-3742-ABB1-12D0C1EA6721}"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E2EAA-3E49-1F42-A6DD-3DFA749A73D0}" type="slidenum">
              <a:rPr lang="en-US" smtClean="0"/>
              <a:t>‹#›</a:t>
            </a:fld>
            <a:endParaRPr lang="en-US"/>
          </a:p>
        </p:txBody>
      </p:sp>
    </p:spTree>
    <p:extLst>
      <p:ext uri="{BB962C8B-B14F-4D97-AF65-F5344CB8AC3E}">
        <p14:creationId xmlns:p14="http://schemas.microsoft.com/office/powerpoint/2010/main" val="100167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1</a:t>
            </a:fld>
            <a:endParaRPr lang="en-US"/>
          </a:p>
        </p:txBody>
      </p:sp>
    </p:spTree>
    <p:extLst>
      <p:ext uri="{BB962C8B-B14F-4D97-AF65-F5344CB8AC3E}">
        <p14:creationId xmlns:p14="http://schemas.microsoft.com/office/powerpoint/2010/main" val="29555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mn-lt"/>
              </a:rPr>
              <a:t>Settlement or village confines represent the extent of a settlement’s main built up area and where certain policies apply. Confines are only applied to settlements in the hierarchy – Primary, Secondary &amp; Small/Other. </a:t>
            </a:r>
          </a:p>
          <a:p>
            <a:pPr marL="0" indent="0">
              <a:buFont typeface="Arial" panose="020B0604020202020204" pitchFamily="34" charset="0"/>
              <a:buNone/>
            </a:pPr>
            <a:endParaRPr lang="en-US" sz="1200" dirty="0">
              <a:latin typeface="+mn-lt"/>
            </a:endParaRPr>
          </a:p>
          <a:p>
            <a:pPr marL="0" indent="0">
              <a:buFont typeface="Arial" panose="020B0604020202020204" pitchFamily="34" charset="0"/>
              <a:buNone/>
            </a:pPr>
            <a:r>
              <a:rPr lang="en-US" sz="1200" dirty="0">
                <a:latin typeface="+mn-lt"/>
              </a:rPr>
              <a:t>Hamlets do not have confines drawn. We are not currently suggesting that this will change so those with just hamlets have not been sent the confines paper. </a:t>
            </a:r>
          </a:p>
          <a:p>
            <a:pPr marL="0" indent="0">
              <a:buFont typeface="Arial" panose="020B0604020202020204" pitchFamily="34" charset="0"/>
              <a:buNone/>
            </a:pPr>
            <a:endParaRPr lang="en-US" sz="1200" dirty="0">
              <a:latin typeface="+mn-lt"/>
            </a:endParaRPr>
          </a:p>
          <a:p>
            <a:pPr marL="0" indent="0">
              <a:buFont typeface="Arial" panose="020B0604020202020204" pitchFamily="34" charset="0"/>
              <a:buNone/>
            </a:pPr>
            <a:r>
              <a:rPr lang="en-US" sz="1200" dirty="0">
                <a:latin typeface="+mn-lt"/>
              </a:rPr>
              <a:t>The two sets of criteria are broadly similar, except for how they treat Rural Exception sites – </a:t>
            </a:r>
            <a:r>
              <a:rPr lang="en-US" sz="1200" dirty="0" err="1">
                <a:latin typeface="+mn-lt"/>
              </a:rPr>
              <a:t>Daventry</a:t>
            </a:r>
            <a:r>
              <a:rPr lang="en-US" sz="1200" dirty="0">
                <a:latin typeface="+mn-lt"/>
              </a:rPr>
              <a:t> = excluded &amp; South = included </a:t>
            </a:r>
          </a:p>
          <a:p>
            <a:pPr marL="0" indent="0">
              <a:buFont typeface="Arial" panose="020B0604020202020204" pitchFamily="34" charset="0"/>
              <a:buNone/>
            </a:pPr>
            <a:endParaRPr lang="en-US" sz="1200" dirty="0">
              <a:latin typeface="+mn-lt"/>
            </a:endParaRPr>
          </a:p>
          <a:p>
            <a:pPr marL="0" indent="0">
              <a:buFont typeface="Arial" panose="020B0604020202020204" pitchFamily="34" charset="0"/>
              <a:buNone/>
            </a:pPr>
            <a:r>
              <a:rPr lang="en-US" sz="1200" dirty="0">
                <a:latin typeface="+mn-lt"/>
              </a:rPr>
              <a:t>Officers have drafted some suggested new settlement confines criteria, which we would like your thoughts on.</a:t>
            </a:r>
          </a:p>
          <a:p>
            <a:pPr marL="0" indent="0">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The types of settlements which have their confines mapped also differs in the former </a:t>
            </a:r>
            <a:r>
              <a:rPr lang="en-US" sz="1200" dirty="0" err="1">
                <a:latin typeface="+mn-lt"/>
              </a:rPr>
              <a:t>Daventry</a:t>
            </a:r>
            <a:r>
              <a:rPr lang="en-US" sz="1200" dirty="0">
                <a:latin typeface="+mn-lt"/>
              </a:rPr>
              <a:t> and South Areas. </a:t>
            </a:r>
            <a:r>
              <a:rPr lang="en-GB" sz="1200" dirty="0">
                <a:solidFill>
                  <a:srgbClr val="000000"/>
                </a:solidFill>
                <a:effectLst/>
                <a:latin typeface="+mn-lt"/>
                <a:ea typeface="Calibri" panose="020F0502020204030204" pitchFamily="34" charset="0"/>
                <a:cs typeface="Calibri" panose="020F0502020204030204" pitchFamily="34" charset="0"/>
              </a:rPr>
              <a:t>Currently, Daventry’s Other Villages do not have confines drawn (unless they have been defined in a Neighbourhood Plan) and they are only determined, according to the criteria in the Part 2 Local Plan, when necessary as part of determining planning applications</a:t>
            </a:r>
            <a:r>
              <a:rPr lang="en-GB" sz="1200">
                <a:solidFill>
                  <a:srgbClr val="000000"/>
                </a:solidFill>
                <a:effectLst/>
                <a:latin typeface="+mn-lt"/>
                <a:ea typeface="Calibri" panose="020F0502020204030204" pitchFamily="34" charset="0"/>
                <a:cs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10</a:t>
            </a:fld>
            <a:endParaRPr lang="en-US"/>
          </a:p>
        </p:txBody>
      </p:sp>
    </p:spTree>
    <p:extLst>
      <p:ext uri="{BB962C8B-B14F-4D97-AF65-F5344CB8AC3E}">
        <p14:creationId xmlns:p14="http://schemas.microsoft.com/office/powerpoint/2010/main" val="45761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All Parishes with a settlement defined in one of the existing Part 2 Plans should have received an email from the Local Plan team with documents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Asking open questions about:</a:t>
            </a:r>
          </a:p>
          <a:p>
            <a:pPr marL="0" indent="0">
              <a:buFont typeface="Arial" panose="020B0604020202020204" pitchFamily="34" charset="0"/>
              <a:buNone/>
            </a:pPr>
            <a:r>
              <a:rPr lang="en-GB" dirty="0"/>
              <a:t>Existing hierarchy</a:t>
            </a:r>
          </a:p>
          <a:p>
            <a:pPr marL="0" indent="0">
              <a:buFont typeface="Arial" panose="020B0604020202020204" pitchFamily="34" charset="0"/>
              <a:buNone/>
            </a:pPr>
            <a:r>
              <a:rPr lang="en-GB" dirty="0"/>
              <a:t>Future aspirations for your Parish</a:t>
            </a:r>
          </a:p>
          <a:p>
            <a:pPr marL="0" indent="0">
              <a:buFont typeface="Arial" panose="020B0604020202020204" pitchFamily="34" charset="0"/>
              <a:buNone/>
            </a:pPr>
            <a:r>
              <a:rPr lang="en-GB" dirty="0"/>
              <a:t>Settlement confines – suggested new criteria. Settlement confines are not drawn for Hamlets and we are not proposing to change that, but we would like to update Services and Facilities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would like your help with updating the evidence on the services and facilities you have in your settlements.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Please send any queries and your responses to local plan email.</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11</a:t>
            </a:fld>
            <a:endParaRPr lang="en-US"/>
          </a:p>
        </p:txBody>
      </p:sp>
    </p:spTree>
    <p:extLst>
      <p:ext uri="{BB962C8B-B14F-4D97-AF65-F5344CB8AC3E}">
        <p14:creationId xmlns:p14="http://schemas.microsoft.com/office/powerpoint/2010/main" val="237235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Clarify this is about all settlements below Northampton, Daventry, Brackley &amp; Towcester</a:t>
            </a:r>
          </a:p>
          <a:p>
            <a:endParaRPr lang="en-GB" sz="1200"/>
          </a:p>
          <a:p>
            <a:r>
              <a:rPr lang="en-GB" sz="1200"/>
              <a:t>Today’s session will cover:</a:t>
            </a:r>
          </a:p>
          <a:p>
            <a:endParaRPr lang="en-GB" sz="1200"/>
          </a:p>
          <a:p>
            <a:pPr marL="342900" indent="-342900">
              <a:buAutoNum type="arabicPeriod"/>
            </a:pPr>
            <a:r>
              <a:rPr lang="en-GB" sz="1200"/>
              <a:t>Existing Settlement Hierarchy policies and the issues to be overcome to achieve a single hierarchy for West Northants</a:t>
            </a:r>
          </a:p>
          <a:p>
            <a:pPr marL="342900" indent="-342900">
              <a:buAutoNum type="arabicPeriod"/>
            </a:pPr>
            <a:r>
              <a:rPr lang="en-GB" sz="1200"/>
              <a:t>Existing approaches to Settlement Confines and issues to be overcome to define a new approach for West Northants</a:t>
            </a:r>
          </a:p>
          <a:p>
            <a:pPr marL="342900" indent="-342900">
              <a:buAutoNum type="arabicPeriod"/>
            </a:pPr>
            <a:r>
              <a:rPr lang="en-GB" sz="1200"/>
              <a:t>New boundary for Northampton and implications for the settlements surrounding the urban area</a:t>
            </a:r>
          </a:p>
          <a:p>
            <a:pPr marL="342900" indent="-342900">
              <a:buAutoNum type="arabicPeriod"/>
            </a:pPr>
            <a:r>
              <a:rPr lang="en-GB" sz="1200"/>
              <a:t>Proposed engagement with Parishes, particularly how to approach those affected by the Northampton boundary change.</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E2EAA-3E49-1F42-A6DD-3DFA749A7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72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2</a:t>
            </a:fld>
            <a:endParaRPr lang="en-US"/>
          </a:p>
        </p:txBody>
      </p:sp>
    </p:spTree>
    <p:extLst>
      <p:ext uri="{BB962C8B-B14F-4D97-AF65-F5344CB8AC3E}">
        <p14:creationId xmlns:p14="http://schemas.microsoft.com/office/powerpoint/2010/main" val="239064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3</a:t>
            </a:fld>
            <a:endParaRPr lang="en-US"/>
          </a:p>
        </p:txBody>
      </p:sp>
    </p:spTree>
    <p:extLst>
      <p:ext uri="{BB962C8B-B14F-4D97-AF65-F5344CB8AC3E}">
        <p14:creationId xmlns:p14="http://schemas.microsoft.com/office/powerpoint/2010/main" val="233757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4</a:t>
            </a:fld>
            <a:endParaRPr lang="en-US"/>
          </a:p>
        </p:txBody>
      </p:sp>
    </p:spTree>
    <p:extLst>
      <p:ext uri="{BB962C8B-B14F-4D97-AF65-F5344CB8AC3E}">
        <p14:creationId xmlns:p14="http://schemas.microsoft.com/office/powerpoint/2010/main" val="417944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5</a:t>
            </a:fld>
            <a:endParaRPr lang="en-US"/>
          </a:p>
        </p:txBody>
      </p:sp>
    </p:spTree>
    <p:extLst>
      <p:ext uri="{BB962C8B-B14F-4D97-AF65-F5344CB8AC3E}">
        <p14:creationId xmlns:p14="http://schemas.microsoft.com/office/powerpoint/2010/main" val="383921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6</a:t>
            </a:fld>
            <a:endParaRPr lang="en-US"/>
          </a:p>
        </p:txBody>
      </p:sp>
    </p:spTree>
    <p:extLst>
      <p:ext uri="{BB962C8B-B14F-4D97-AF65-F5344CB8AC3E}">
        <p14:creationId xmlns:p14="http://schemas.microsoft.com/office/powerpoint/2010/main" val="327728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7</a:t>
            </a:fld>
            <a:endParaRPr lang="en-US"/>
          </a:p>
        </p:txBody>
      </p:sp>
    </p:spTree>
    <p:extLst>
      <p:ext uri="{BB962C8B-B14F-4D97-AF65-F5344CB8AC3E}">
        <p14:creationId xmlns:p14="http://schemas.microsoft.com/office/powerpoint/2010/main" val="258479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Parishes with settlements identified in the current plans will have received some engagement documents and questions from us last week about the settlement hierarchy. </a:t>
            </a:r>
          </a:p>
          <a:p>
            <a:r>
              <a:rPr lang="en-GB" dirty="0"/>
              <a:t>The next slides will talk to that</a:t>
            </a:r>
          </a:p>
          <a:p>
            <a:r>
              <a:rPr lang="en-GB" dirty="0"/>
              <a:t>There are a small number of Parishes that have received an alternative consultation, they will know who they are, separate briefing after this session. </a:t>
            </a:r>
          </a:p>
        </p:txBody>
      </p:sp>
      <p:sp>
        <p:nvSpPr>
          <p:cNvPr id="4" name="Slide Number Placeholder 3"/>
          <p:cNvSpPr>
            <a:spLocks noGrp="1"/>
          </p:cNvSpPr>
          <p:nvPr>
            <p:ph type="sldNum" sz="quarter" idx="10"/>
          </p:nvPr>
        </p:nvSpPr>
        <p:spPr/>
        <p:txBody>
          <a:bodyPr/>
          <a:lstStyle/>
          <a:p>
            <a:fld id="{66AE2EAA-3E49-1F42-A6DD-3DFA749A73D0}" type="slidenum">
              <a:rPr lang="en-US" smtClean="0"/>
              <a:t>8</a:t>
            </a:fld>
            <a:endParaRPr lang="en-US"/>
          </a:p>
        </p:txBody>
      </p:sp>
    </p:spTree>
    <p:extLst>
      <p:ext uri="{BB962C8B-B14F-4D97-AF65-F5344CB8AC3E}">
        <p14:creationId xmlns:p14="http://schemas.microsoft.com/office/powerpoint/2010/main" val="81395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mn-lt"/>
              </a:rPr>
              <a:t>A settlement hierarchy is a way of </a:t>
            </a:r>
            <a:r>
              <a:rPr lang="en-US" sz="1200" b="0" i="0" dirty="0" err="1">
                <a:solidFill>
                  <a:srgbClr val="000000"/>
                </a:solidFill>
                <a:effectLst/>
                <a:latin typeface="+mn-lt"/>
              </a:rPr>
              <a:t>categorising</a:t>
            </a:r>
            <a:r>
              <a:rPr lang="en-US" sz="1200" b="0" i="0" dirty="0">
                <a:solidFill>
                  <a:srgbClr val="000000"/>
                </a:solidFill>
                <a:effectLst/>
                <a:latin typeface="+mn-lt"/>
              </a:rPr>
              <a:t> settlements based on factors such as the range of services and facilities they provide and access to public transport. The purpose of a settlement hierarchy is to help direct new development to the most sustainable locations. </a:t>
            </a:r>
          </a:p>
          <a:p>
            <a:pPr algn="l" rtl="0" fontAlgn="base"/>
            <a:endParaRPr lang="en-US" sz="1200" b="0" i="0" dirty="0">
              <a:solidFill>
                <a:srgbClr val="000000"/>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To clarify – talking about settlements smaller than Northampton, </a:t>
            </a:r>
            <a:r>
              <a:rPr lang="en-US" sz="1200" b="0" i="0" dirty="0" err="1">
                <a:solidFill>
                  <a:srgbClr val="000000"/>
                </a:solidFill>
                <a:effectLst/>
                <a:latin typeface="+mn-lt"/>
              </a:rPr>
              <a:t>Daventry</a:t>
            </a:r>
            <a:r>
              <a:rPr lang="en-US" sz="1200" b="0" i="0" dirty="0">
                <a:solidFill>
                  <a:srgbClr val="000000"/>
                </a:solidFill>
                <a:effectLst/>
                <a:latin typeface="+mn-lt"/>
              </a:rPr>
              <a:t>, </a:t>
            </a:r>
            <a:r>
              <a:rPr lang="en-US" sz="1200" b="0" i="0" dirty="0" err="1">
                <a:solidFill>
                  <a:srgbClr val="000000"/>
                </a:solidFill>
                <a:effectLst/>
                <a:latin typeface="+mn-lt"/>
              </a:rPr>
              <a:t>Towcester</a:t>
            </a:r>
            <a:r>
              <a:rPr lang="en-US" sz="1200" b="0" i="0" dirty="0">
                <a:solidFill>
                  <a:srgbClr val="000000"/>
                </a:solidFill>
                <a:effectLst/>
                <a:latin typeface="+mn-lt"/>
              </a:rPr>
              <a:t> &amp; </a:t>
            </a:r>
            <a:r>
              <a:rPr lang="en-US" sz="1200" b="0" i="0" dirty="0" err="1">
                <a:solidFill>
                  <a:srgbClr val="000000"/>
                </a:solidFill>
                <a:effectLst/>
                <a:latin typeface="+mn-lt"/>
              </a:rPr>
              <a:t>Brackley</a:t>
            </a:r>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pPr algn="l" rtl="0" fontAlgn="base"/>
            <a:r>
              <a:rPr lang="en-US" sz="1200" b="0" i="0" dirty="0">
                <a:solidFill>
                  <a:srgbClr val="000000"/>
                </a:solidFill>
                <a:effectLst/>
                <a:latin typeface="+mn-lt"/>
              </a:rPr>
              <a:t>As you are aware, existing Planning Policy for West </a:t>
            </a:r>
            <a:r>
              <a:rPr lang="en-US" sz="1200" b="0" i="0" dirty="0" err="1">
                <a:solidFill>
                  <a:srgbClr val="000000"/>
                </a:solidFill>
                <a:effectLst/>
                <a:latin typeface="+mn-lt"/>
              </a:rPr>
              <a:t>Nortamptonshire</a:t>
            </a:r>
            <a:r>
              <a:rPr lang="en-US" sz="1200" b="0" i="0" dirty="0">
                <a:solidFill>
                  <a:srgbClr val="000000"/>
                </a:solidFill>
                <a:effectLst/>
                <a:latin typeface="+mn-lt"/>
              </a:rPr>
              <a:t> comprises the Joint Core </a:t>
            </a:r>
            <a:r>
              <a:rPr lang="en-US" sz="1200" b="0" i="0" dirty="0" err="1">
                <a:solidFill>
                  <a:srgbClr val="000000"/>
                </a:solidFill>
                <a:effectLst/>
                <a:latin typeface="+mn-lt"/>
              </a:rPr>
              <a:t>Srategy</a:t>
            </a:r>
            <a:r>
              <a:rPr lang="en-US" sz="1200" b="0" i="0" dirty="0">
                <a:solidFill>
                  <a:srgbClr val="000000"/>
                </a:solidFill>
                <a:effectLst/>
                <a:latin typeface="+mn-lt"/>
              </a:rPr>
              <a:t> which sets the overarching strategic polices and that is supplemented by the part 2 local plans for the former administrative areas. JCS set a framework for the settlement hierarchy but left it to the Part 2 plans to decide their own methodologies for which settlement should go in which tier.</a:t>
            </a:r>
          </a:p>
          <a:p>
            <a:pPr algn="l" rtl="0" fontAlgn="base"/>
            <a:endParaRPr lang="en-US" sz="1200" b="0" i="0" dirty="0">
              <a:solidFill>
                <a:srgbClr val="000000"/>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You will probably be familiar with the categories that we currently use for settlement – Primary Service Village, Secondary Service Villages and Other or Small Villages and the part 2 plans have policies which guide development for each of those tiers. Hamlets, which are the smallest category of settlement are not in the hierarchy and are considered open countryside in the current plans. </a:t>
            </a:r>
          </a:p>
          <a:p>
            <a:pPr algn="l" rtl="0" fontAlgn="base"/>
            <a:endParaRPr lang="en-US" sz="1200" b="0" i="0" dirty="0">
              <a:solidFill>
                <a:srgbClr val="000000"/>
              </a:solidFill>
              <a:effectLst/>
              <a:latin typeface="+mn-lt"/>
            </a:endParaRPr>
          </a:p>
          <a:p>
            <a:pPr algn="l" rtl="0" fontAlgn="base"/>
            <a:r>
              <a:rPr lang="en-US" sz="1200" b="0" i="0" dirty="0">
                <a:solidFill>
                  <a:srgbClr val="000000"/>
                </a:solidFill>
                <a:effectLst/>
                <a:latin typeface="+mn-lt"/>
              </a:rPr>
              <a:t>The Part 2 Local Plans for the former </a:t>
            </a:r>
            <a:r>
              <a:rPr lang="en-US" sz="1200" b="0" i="0" dirty="0" err="1">
                <a:solidFill>
                  <a:srgbClr val="000000"/>
                </a:solidFill>
                <a:effectLst/>
                <a:latin typeface="+mn-lt"/>
              </a:rPr>
              <a:t>Daventry</a:t>
            </a:r>
            <a:r>
              <a:rPr lang="en-US" sz="1200" b="0" i="0" dirty="0">
                <a:solidFill>
                  <a:srgbClr val="000000"/>
                </a:solidFill>
                <a:effectLst/>
                <a:latin typeface="+mn-lt"/>
              </a:rPr>
              <a:t> and South Northamptonshire areas took slightly different approaches to the settlement hierarchies for the smaller settlements in their rural areas, as shown here, with SN splitting the SSVs and having slightly different definitions. The methodologies for determining which settlement falls within each tier varied in terms of the types of services and facilities that were considered.  </a:t>
            </a:r>
          </a:p>
          <a:p>
            <a:pPr algn="l" rtl="0" fontAlgn="base"/>
            <a:endParaRPr lang="en-US" sz="1200" b="0" i="0" dirty="0">
              <a:solidFill>
                <a:srgbClr val="000000"/>
              </a:solidFill>
              <a:effectLst/>
              <a:latin typeface="+mn-lt"/>
            </a:endParaRPr>
          </a:p>
          <a:p>
            <a:pPr algn="l" rtl="0" fontAlgn="base"/>
            <a:r>
              <a:rPr lang="en-US" sz="1200" b="0" i="0" dirty="0">
                <a:solidFill>
                  <a:srgbClr val="000000"/>
                </a:solidFill>
                <a:effectLst/>
                <a:latin typeface="+mn-lt"/>
              </a:rPr>
              <a:t>The new Local Plan will need to establish a single hierarchy for the whole of West Northamptonshire which will inform new planning policies to guide future development in the rural areas. We need to </a:t>
            </a:r>
            <a:r>
              <a:rPr lang="en-US" sz="1200" b="0" i="0" dirty="0" err="1">
                <a:solidFill>
                  <a:srgbClr val="000000"/>
                </a:solidFill>
                <a:effectLst/>
                <a:latin typeface="+mn-lt"/>
              </a:rPr>
              <a:t>harmonise</a:t>
            </a:r>
            <a:r>
              <a:rPr lang="en-US" sz="1200" b="0" i="0" dirty="0">
                <a:solidFill>
                  <a:srgbClr val="000000"/>
                </a:solidFill>
                <a:effectLst/>
                <a:latin typeface="+mn-lt"/>
              </a:rPr>
              <a:t> the definitions for each tier, and the methodology for which services and facilities are considered. We need the input from Parishes to help inform this so we are asking you about your experience in the tier you’re in currently as well as what sorts of services and facilities you think should be included.</a:t>
            </a:r>
          </a:p>
          <a:p>
            <a:endParaRPr lang="en-GB" dirty="0"/>
          </a:p>
        </p:txBody>
      </p:sp>
      <p:sp>
        <p:nvSpPr>
          <p:cNvPr id="4" name="Slide Number Placeholder 3"/>
          <p:cNvSpPr>
            <a:spLocks noGrp="1"/>
          </p:cNvSpPr>
          <p:nvPr>
            <p:ph type="sldNum" sz="quarter" idx="5"/>
          </p:nvPr>
        </p:nvSpPr>
        <p:spPr/>
        <p:txBody>
          <a:bodyPr/>
          <a:lstStyle/>
          <a:p>
            <a:fld id="{66AE2EAA-3E49-1F42-A6DD-3DFA749A73D0}" type="slidenum">
              <a:rPr lang="en-US" smtClean="0"/>
              <a:t>9</a:t>
            </a:fld>
            <a:endParaRPr lang="en-US"/>
          </a:p>
        </p:txBody>
      </p:sp>
    </p:spTree>
    <p:extLst>
      <p:ext uri="{BB962C8B-B14F-4D97-AF65-F5344CB8AC3E}">
        <p14:creationId xmlns:p14="http://schemas.microsoft.com/office/powerpoint/2010/main" val="325667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9471BC-5F27-C347-A625-036AA9189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78361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41293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88563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667327" y="4119418"/>
            <a:ext cx="5828145" cy="729818"/>
          </a:xfrm>
        </p:spPr>
        <p:txBody>
          <a:bodyPr anchor="b">
            <a:normAutofit/>
          </a:bodyPr>
          <a:lstStyle>
            <a:lvl1pPr algn="l">
              <a:defRPr sz="4400">
                <a:latin typeface="Roboto"/>
              </a:defRPr>
            </a:lvl1pPr>
          </a:lstStyle>
          <a:p>
            <a:r>
              <a:rPr lang="en-GB"/>
              <a:t>Click to edit Master 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fld id="{B32220AF-3C49-8E47-86C6-D95AB4B74BFD}" type="datetime1">
              <a:rPr lang="en-GB" smtClean="0"/>
              <a:t>26/02/2024</a:t>
            </a:fld>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59590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fld id="{92B3629A-2C15-DC47-A123-258558622449}" type="datetime1">
              <a:rPr lang="en-GB" smtClean="0"/>
              <a:t>26/02/2024</a:t>
            </a:fld>
            <a:endParaRPr lang="en-US"/>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9620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fld id="{A2845739-1E51-D54C-8314-BA55779636D4}" type="datetime1">
              <a:rPr lang="en-GB" smtClean="0"/>
              <a:t>26/02/2024</a:t>
            </a:fld>
            <a:endParaRPr lang="en-US"/>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83490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fld id="{616AD52D-66D0-CD41-B2D6-01BE4B3A4FE9}" type="datetime1">
              <a:rPr lang="en-GB" smtClean="0"/>
              <a:t>26/02/2024</a:t>
            </a:fld>
            <a:endParaRPr lang="en-US"/>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481029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738909"/>
            <a:ext cx="10515600" cy="95177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fld id="{AE8ACCDF-3EBC-AC49-A597-81AEC8B73708}" type="datetime1">
              <a:rPr lang="en-GB" smtClean="0"/>
              <a:t>26/02/2024</a:t>
            </a:fld>
            <a:endParaRPr lang="en-US"/>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82736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fld id="{0D444675-387F-294C-9421-9C272F2F20BA}" type="datetime1">
              <a:rPr lang="en-GB" smtClean="0"/>
              <a:t>26/02/2024</a:t>
            </a:fld>
            <a:endParaRPr lang="en-US"/>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454962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fld id="{D2CA3021-4764-594C-98D1-E5097978A4D3}" type="datetime1">
              <a:rPr lang="en-GB" smtClean="0"/>
              <a:t>26/02/2024</a:t>
            </a:fld>
            <a:endParaRPr lang="en-US"/>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412087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fld id="{CFF40736-E30D-EB46-9FD7-A51519A00B74}" type="datetime1">
              <a:rPr lang="en-GB" smtClean="0"/>
              <a:t>26/02/2024</a:t>
            </a:fld>
            <a:endParaRPr lang="en-US"/>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81359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31699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fld id="{DE9BC82B-23AB-4C4D-9E81-C6FF0BB0C5D5}" type="datetime1">
              <a:rPr lang="en-GB" smtClean="0"/>
              <a:t>26/02/2024</a:t>
            </a:fld>
            <a:endParaRPr lang="en-US"/>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050070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fld id="{473CC197-1DB1-0545-B916-F16C20E1DB31}" type="datetime1">
              <a:rPr lang="en-GB" smtClean="0"/>
              <a:t>26/02/2024</a:t>
            </a:fld>
            <a:endParaRPr lang="en-US"/>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00162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988291"/>
            <a:ext cx="2628900" cy="5188672"/>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988291"/>
            <a:ext cx="7734300" cy="518867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fld id="{99C66B93-0006-724D-867B-BAF7801DD933}" type="datetime1">
              <a:rPr lang="en-GB" smtClean="0"/>
              <a:t>26/02/2024</a:t>
            </a:fld>
            <a:endParaRPr lang="en-US"/>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079923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F52443C3-447B-9E46-83FA-B214014AEDDA}"/>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3" name="Text Placeholder 2"/>
          <p:cNvSpPr>
            <a:spLocks noGrp="1"/>
          </p:cNvSpPr>
          <p:nvPr>
            <p:ph type="body" sz="quarter" idx="10" hasCustomPrompt="1"/>
          </p:nvPr>
        </p:nvSpPr>
        <p:spPr>
          <a:xfrm>
            <a:off x="2828427" y="1260570"/>
            <a:ext cx="6896100" cy="658812"/>
          </a:xfrm>
        </p:spPr>
        <p:txBody>
          <a:bodyPr>
            <a:normAutofit/>
          </a:bodyPr>
          <a:lstStyle>
            <a:lvl1pPr marL="0" indent="0" algn="ctr">
              <a:buNone/>
              <a:defRPr sz="3600" b="1" baseline="0">
                <a:latin typeface="Roboto"/>
              </a:defRPr>
            </a:lvl1pPr>
          </a:lstStyle>
          <a:p>
            <a:pPr lvl="0"/>
            <a:r>
              <a:rPr lang="en-GB"/>
              <a:t>Slide Title</a:t>
            </a:r>
          </a:p>
        </p:txBody>
      </p:sp>
      <p:sp>
        <p:nvSpPr>
          <p:cNvPr id="5" name="Text Placeholder 4"/>
          <p:cNvSpPr>
            <a:spLocks noGrp="1"/>
          </p:cNvSpPr>
          <p:nvPr>
            <p:ph type="body" sz="quarter" idx="11" hasCustomPrompt="1"/>
          </p:nvPr>
        </p:nvSpPr>
        <p:spPr>
          <a:xfrm>
            <a:off x="674176" y="2111223"/>
            <a:ext cx="3248025" cy="42703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Roboto"/>
              </a:defRPr>
            </a:lvl1pPr>
          </a:lstStyle>
          <a:p>
            <a:pPr lvl="0"/>
            <a:r>
              <a:rPr lang="en-GB">
                <a:latin typeface="Roboto"/>
              </a:rPr>
              <a:t>Body Text</a:t>
            </a:r>
            <a:endParaRPr lang="en-GB"/>
          </a:p>
        </p:txBody>
      </p:sp>
    </p:spTree>
    <p:extLst>
      <p:ext uri="{BB962C8B-B14F-4D97-AF65-F5344CB8AC3E}">
        <p14:creationId xmlns:p14="http://schemas.microsoft.com/office/powerpoint/2010/main" val="309474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22067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21645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72883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74099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973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1347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04137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a:p>
        </p:txBody>
      </p:sp>
    </p:spTree>
    <p:extLst>
      <p:ext uri="{BB962C8B-B14F-4D97-AF65-F5344CB8AC3E}">
        <p14:creationId xmlns:p14="http://schemas.microsoft.com/office/powerpoint/2010/main" val="324363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748145"/>
            <a:ext cx="10515600" cy="94254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6-Apr-21</a:t>
            </a:r>
            <a:endParaRPr lang="en-US"/>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a:p>
        </p:txBody>
      </p:sp>
    </p:spTree>
    <p:extLst>
      <p:ext uri="{BB962C8B-B14F-4D97-AF65-F5344CB8AC3E}">
        <p14:creationId xmlns:p14="http://schemas.microsoft.com/office/powerpoint/2010/main" val="41206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mailto:localplan@westnorthants.gov.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FD10-07D8-3642-8532-7D718468E07C}" type="slidenum">
              <a:rPr lang="en-US" smtClean="0">
                <a:solidFill>
                  <a:schemeClr val="tx1"/>
                </a:solidFill>
              </a:rPr>
              <a:t>1</a:t>
            </a:fld>
            <a:endParaRPr lang="en-US">
              <a:solidFill>
                <a:schemeClr val="tx1"/>
              </a:solidFill>
            </a:endParaRPr>
          </a:p>
        </p:txBody>
      </p:sp>
      <p:pic>
        <p:nvPicPr>
          <p:cNvPr id="8" name="Picture 7" descr="alt=&quot;&quot;"/>
          <p:cNvPicPr>
            <a:picLocks noChangeAspect="1"/>
          </p:cNvPicPr>
          <p:nvPr/>
        </p:nvPicPr>
        <p:blipFill rotWithShape="1">
          <a:blip r:embed="rId3">
            <a:extLst>
              <a:ext uri="{28A0092B-C50C-407E-A947-70E740481C1C}">
                <a14:useLocalDpi xmlns:a14="http://schemas.microsoft.com/office/drawing/2010/main" val="0"/>
              </a:ext>
            </a:extLst>
          </a:blip>
          <a:srcRect l="45897" t="34359"/>
          <a:stretch/>
        </p:blipFill>
        <p:spPr>
          <a:xfrm>
            <a:off x="6197256" y="1409700"/>
            <a:ext cx="5983836" cy="5445512"/>
          </a:xfrm>
          <a:prstGeom prst="rect">
            <a:avLst/>
          </a:prstGeom>
        </p:spPr>
      </p:pic>
      <p:sp>
        <p:nvSpPr>
          <p:cNvPr id="9" name="Rounded Rectangle 8">
            <a:extLst>
              <a:ext uri="{C183D7F6-B498-43B3-948B-1728B52AA6E4}">
                <adec:decorative xmlns:adec="http://schemas.microsoft.com/office/drawing/2017/decorative" val="1"/>
              </a:ext>
            </a:extLst>
          </p:cNvPr>
          <p:cNvSpPr/>
          <p:nvPr/>
        </p:nvSpPr>
        <p:spPr>
          <a:xfrm>
            <a:off x="0" y="2064324"/>
            <a:ext cx="6910939" cy="255580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56BFFB6C-92B3-9F47-A45C-19BB382CBB70}"/>
              </a:ext>
            </a:extLst>
          </p:cNvPr>
          <p:cNvSpPr txBox="1">
            <a:spLocks noGrp="1"/>
          </p:cNvSpPr>
          <p:nvPr>
            <p:ph type="title" idx="4294967295"/>
          </p:nvPr>
        </p:nvSpPr>
        <p:spPr>
          <a:xfrm>
            <a:off x="470218" y="2245301"/>
            <a:ext cx="6832282" cy="1251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endParaRPr lang="en-GB" sz="3600" b="1" i="0" u="none" strike="noStrike" kern="1200" cap="none" spc="0" normalizeH="0" baseline="0" noProof="0">
              <a:ln>
                <a:noFill/>
              </a:ln>
              <a:solidFill>
                <a:schemeClr val="bg1"/>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3600" b="0" i="0" u="none" strike="noStrike" kern="1200" cap="none" spc="0" normalizeH="0" baseline="0" noProof="0">
              <a:ln>
                <a:no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56BFFB6C-92B3-9F47-A45C-19BB382CBB70}"/>
              </a:ext>
            </a:extLst>
          </p:cNvPr>
          <p:cNvSpPr txBox="1"/>
          <p:nvPr/>
        </p:nvSpPr>
        <p:spPr>
          <a:xfrm>
            <a:off x="287339" y="2439685"/>
            <a:ext cx="6090602" cy="1692771"/>
          </a:xfrm>
          <a:prstGeom prst="rect">
            <a:avLst/>
          </a:prstGeom>
          <a:noFill/>
        </p:spPr>
        <p:txBody>
          <a:bodyPr wrap="square" rtlCol="0">
            <a:spAutoFit/>
          </a:bodyPr>
          <a:lstStyle/>
          <a:p>
            <a:pPr>
              <a:spcAft>
                <a:spcPts val="1200"/>
              </a:spcAft>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Planning Policy briefing </a:t>
            </a:r>
          </a:p>
          <a:p>
            <a:pPr>
              <a:spcAft>
                <a:spcPts val="1200"/>
              </a:spcAft>
            </a:pPr>
            <a:endParaRPr lang="en-GB"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27/02/2024</a:t>
            </a:r>
          </a:p>
        </p:txBody>
      </p:sp>
      <p:pic>
        <p:nvPicPr>
          <p:cNvPr id="13" name="Picture 12"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4"/>
          <a:srcRect l="3920" t="4701" r="78165" b="86708"/>
          <a:stretch/>
        </p:blipFill>
        <p:spPr>
          <a:xfrm>
            <a:off x="372707" y="301060"/>
            <a:ext cx="5126571" cy="1383789"/>
          </a:xfrm>
          <a:prstGeom prst="rect">
            <a:avLst/>
          </a:prstGeom>
        </p:spPr>
      </p:pic>
    </p:spTree>
    <p:extLst>
      <p:ext uri="{BB962C8B-B14F-4D97-AF65-F5344CB8AC3E}">
        <p14:creationId xmlns:p14="http://schemas.microsoft.com/office/powerpoint/2010/main" val="330749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Settlement Confines</a:t>
            </a:r>
          </a:p>
        </p:txBody>
      </p:sp>
      <p:sp>
        <p:nvSpPr>
          <p:cNvPr id="2" name="TextBox 1">
            <a:extLst>
              <a:ext uri="{FF2B5EF4-FFF2-40B4-BE49-F238E27FC236}">
                <a16:creationId xmlns:a16="http://schemas.microsoft.com/office/drawing/2014/main" id="{B9A33652-F710-4CE2-BB53-84006862A76B}"/>
              </a:ext>
            </a:extLst>
          </p:cNvPr>
          <p:cNvSpPr txBox="1"/>
          <p:nvPr/>
        </p:nvSpPr>
        <p:spPr>
          <a:xfrm>
            <a:off x="468630" y="1394460"/>
            <a:ext cx="11221622"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t>Two separate sets of criteria for defining settlement confines</a:t>
            </a:r>
          </a:p>
          <a:p>
            <a:pPr marL="285750" indent="-285750">
              <a:buFontTx/>
              <a:buChar char="-"/>
            </a:pPr>
            <a:endParaRPr lang="en-GB" sz="2800" dirty="0"/>
          </a:p>
          <a:p>
            <a:pPr marL="457200" indent="-457200">
              <a:buFont typeface="Arial" panose="020B0604020202020204" pitchFamily="34" charset="0"/>
              <a:buChar char="•"/>
            </a:pPr>
            <a:r>
              <a:rPr lang="en-GB" sz="2800" dirty="0"/>
              <a:t>Broadly the same, except for one key difference: Rural exception sites.</a:t>
            </a:r>
          </a:p>
          <a:p>
            <a:pPr marL="285750" indent="-285750">
              <a:buFontTx/>
              <a:buChar char="-"/>
            </a:pPr>
            <a:endParaRPr lang="en-GB" sz="2800" dirty="0"/>
          </a:p>
          <a:p>
            <a:r>
              <a:rPr lang="en-GB" sz="2800" dirty="0"/>
              <a:t>Daventry criteria </a:t>
            </a:r>
            <a:r>
              <a:rPr lang="en-GB" sz="2800" b="1" dirty="0"/>
              <a:t>excludes</a:t>
            </a:r>
            <a:r>
              <a:rPr lang="en-GB" sz="2800" dirty="0"/>
              <a:t> exception sites from settlement confines</a:t>
            </a:r>
          </a:p>
          <a:p>
            <a:r>
              <a:rPr lang="en-GB" sz="2800" dirty="0"/>
              <a:t>South Northants criteria </a:t>
            </a:r>
            <a:r>
              <a:rPr lang="en-GB" sz="2800" b="1" dirty="0"/>
              <a:t>includes</a:t>
            </a:r>
            <a:r>
              <a:rPr lang="en-GB" sz="2800" dirty="0"/>
              <a:t> exception sites within settlement confines</a:t>
            </a:r>
          </a:p>
          <a:p>
            <a:endParaRPr lang="en-GB" sz="2800" dirty="0"/>
          </a:p>
          <a:p>
            <a:pPr marL="457200" indent="-457200">
              <a:buFont typeface="Arial" panose="020B0604020202020204" pitchFamily="34" charset="0"/>
              <a:buChar char="•"/>
            </a:pPr>
            <a:r>
              <a:rPr lang="en-GB" sz="2800" dirty="0"/>
              <a:t>Confines are drawn for all settlements in South Northants</a:t>
            </a:r>
          </a:p>
          <a:p>
            <a:pPr marL="457200" indent="-457200">
              <a:buFontTx/>
              <a:buChar char="-"/>
            </a:pPr>
            <a:endParaRPr lang="en-GB" sz="2800" dirty="0"/>
          </a:p>
          <a:p>
            <a:pPr marL="457200" indent="-457200">
              <a:buFont typeface="Arial" panose="020B0604020202020204" pitchFamily="34" charset="0"/>
              <a:buChar char="•"/>
            </a:pPr>
            <a:r>
              <a:rPr lang="en-GB" sz="2800" dirty="0"/>
              <a:t>Confines are not currently drawn for Daventry’s ‘Other villages’</a:t>
            </a:r>
          </a:p>
          <a:p>
            <a:pPr marL="457200" indent="-457200">
              <a:buFontTx/>
              <a:buChar char="-"/>
            </a:pPr>
            <a:endParaRPr lang="en-GB" sz="2800" dirty="0"/>
          </a:p>
        </p:txBody>
      </p:sp>
    </p:spTree>
    <p:extLst>
      <p:ext uri="{BB962C8B-B14F-4D97-AF65-F5344CB8AC3E}">
        <p14:creationId xmlns:p14="http://schemas.microsoft.com/office/powerpoint/2010/main" val="356819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873830" y="-21896"/>
            <a:ext cx="9445632"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159164"/>
            <a:ext cx="4181300" cy="69883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Engagement with Parish Councils</a:t>
            </a:r>
          </a:p>
        </p:txBody>
      </p:sp>
      <p:sp>
        <p:nvSpPr>
          <p:cNvPr id="2" name="TextBox 1">
            <a:extLst>
              <a:ext uri="{FF2B5EF4-FFF2-40B4-BE49-F238E27FC236}">
                <a16:creationId xmlns:a16="http://schemas.microsoft.com/office/drawing/2014/main" id="{869ED6F3-BBEA-401B-832D-A24BB984A2CC}"/>
              </a:ext>
            </a:extLst>
          </p:cNvPr>
          <p:cNvSpPr txBox="1"/>
          <p:nvPr/>
        </p:nvSpPr>
        <p:spPr>
          <a:xfrm>
            <a:off x="764721" y="1139638"/>
            <a:ext cx="10662557" cy="4570482"/>
          </a:xfrm>
          <a:prstGeom prst="rect">
            <a:avLst/>
          </a:prstGeom>
          <a:noFill/>
        </p:spPr>
        <p:txBody>
          <a:bodyPr wrap="square" rtlCol="0">
            <a:spAutoFit/>
          </a:bodyPr>
          <a:lstStyle/>
          <a:p>
            <a:pPr marL="285750" indent="-285750">
              <a:buFont typeface="Arial" panose="020B0604020202020204" pitchFamily="34" charset="0"/>
              <a:buChar char="•"/>
            </a:pPr>
            <a:r>
              <a:rPr lang="en-GB" sz="2800" dirty="0"/>
              <a:t> Explanatory documents and response forms sent via email on 22</a:t>
            </a:r>
            <a:r>
              <a:rPr lang="en-GB" sz="2800" baseline="30000" dirty="0"/>
              <a:t>nd</a:t>
            </a:r>
            <a:r>
              <a:rPr lang="en-GB" sz="2800" dirty="0"/>
              <a:t> February</a:t>
            </a:r>
          </a:p>
          <a:p>
            <a:pPr marL="285750" indent="-285750">
              <a:buFont typeface="Arial" panose="020B0604020202020204" pitchFamily="34" charset="0"/>
              <a:buChar char="•"/>
            </a:pPr>
            <a:endParaRPr lang="en-GB" sz="1100" dirty="0"/>
          </a:p>
          <a:p>
            <a:pPr marL="914400" lvl="1" indent="-457200">
              <a:buFont typeface="Courier New" panose="02070309020205020404" pitchFamily="49" charset="0"/>
              <a:buChar char="o"/>
            </a:pPr>
            <a:r>
              <a:rPr lang="en-GB" sz="2800" dirty="0"/>
              <a:t>Experience of existing hierarchy</a:t>
            </a:r>
          </a:p>
          <a:p>
            <a:pPr marL="914400" lvl="1" indent="-457200">
              <a:buFont typeface="Courier New" panose="02070309020205020404" pitchFamily="49" charset="0"/>
              <a:buChar char="o"/>
            </a:pPr>
            <a:r>
              <a:rPr lang="en-GB" sz="2800" dirty="0"/>
              <a:t>Services &amp; Facilities audit</a:t>
            </a:r>
          </a:p>
          <a:p>
            <a:pPr marL="914400" lvl="1" indent="-457200">
              <a:buFont typeface="Courier New" panose="02070309020205020404" pitchFamily="49" charset="0"/>
              <a:buChar char="o"/>
            </a:pPr>
            <a:r>
              <a:rPr lang="en-GB" sz="2800" dirty="0"/>
              <a:t>Future aspirations</a:t>
            </a:r>
          </a:p>
          <a:p>
            <a:pPr marL="914400" lvl="1" indent="-457200">
              <a:buFont typeface="Courier New" panose="02070309020205020404" pitchFamily="49" charset="0"/>
              <a:buChar char="o"/>
            </a:pPr>
            <a:r>
              <a:rPr lang="en-GB" sz="2800" dirty="0"/>
              <a:t>Settlement confines (where applicable)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Please respond by 2</a:t>
            </a:r>
            <a:r>
              <a:rPr lang="en-GB" sz="2800" baseline="30000" dirty="0"/>
              <a:t>nd</a:t>
            </a:r>
            <a:r>
              <a:rPr lang="en-GB" sz="2800" dirty="0"/>
              <a:t> April 2024</a:t>
            </a:r>
          </a:p>
          <a:p>
            <a:endParaRPr lang="en-GB" sz="2800" dirty="0"/>
          </a:p>
          <a:p>
            <a:pPr algn="ctr"/>
            <a:r>
              <a:rPr lang="en-GB" sz="2800" dirty="0"/>
              <a:t> </a:t>
            </a:r>
            <a:r>
              <a:rPr lang="en-GB" sz="2800" dirty="0">
                <a:hlinkClick r:id="rId4"/>
              </a:rPr>
              <a:t>localplan@westnorthants.gov.uk</a:t>
            </a:r>
            <a:r>
              <a:rPr lang="en-GB" sz="2800" dirty="0"/>
              <a:t> </a:t>
            </a:r>
          </a:p>
        </p:txBody>
      </p:sp>
    </p:spTree>
    <p:extLst>
      <p:ext uri="{BB962C8B-B14F-4D97-AF65-F5344CB8AC3E}">
        <p14:creationId xmlns:p14="http://schemas.microsoft.com/office/powerpoint/2010/main" val="163250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4384"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8A200CD-423F-40CE-9360-55E3EEDA8C37}"/>
              </a:ext>
            </a:extLst>
          </p:cNvPr>
          <p:cNvSpPr txBox="1"/>
          <p:nvPr/>
        </p:nvSpPr>
        <p:spPr>
          <a:xfrm>
            <a:off x="424543" y="3824430"/>
            <a:ext cx="10709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DD5AD8D-0547-433A-BF0E-590361E37F98}"/>
              </a:ext>
            </a:extLst>
          </p:cNvPr>
          <p:cNvSpPr txBox="1"/>
          <p:nvPr/>
        </p:nvSpPr>
        <p:spPr>
          <a:xfrm>
            <a:off x="4123676" y="2782669"/>
            <a:ext cx="3311644" cy="129266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6000" dirty="0">
                <a:solidFill>
                  <a:prstClr val="black"/>
                </a:solidFill>
                <a:latin typeface="Calibri" panose="020F0502020204030204"/>
              </a:rPr>
              <a:t>Questions</a:t>
            </a:r>
            <a:endPar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40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4384"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2959599" y="70574"/>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Agenda</a:t>
            </a:r>
          </a:p>
        </p:txBody>
      </p:sp>
      <p:sp>
        <p:nvSpPr>
          <p:cNvPr id="2" name="TextBox 1">
            <a:extLst>
              <a:ext uri="{FF2B5EF4-FFF2-40B4-BE49-F238E27FC236}">
                <a16:creationId xmlns:a16="http://schemas.microsoft.com/office/drawing/2014/main" id="{78A200CD-423F-40CE-9360-55E3EEDA8C37}"/>
              </a:ext>
            </a:extLst>
          </p:cNvPr>
          <p:cNvSpPr txBox="1"/>
          <p:nvPr/>
        </p:nvSpPr>
        <p:spPr>
          <a:xfrm>
            <a:off x="424543" y="3824430"/>
            <a:ext cx="10709910" cy="646331"/>
          </a:xfrm>
          <a:prstGeom prst="rect">
            <a:avLst/>
          </a:prstGeom>
          <a:noFill/>
        </p:spPr>
        <p:txBody>
          <a:bodyPr wrap="square" rtlCol="0">
            <a:spAutoFit/>
          </a:bodyPr>
          <a:lstStyle/>
          <a:p>
            <a:endParaRPr lang="en-GB"/>
          </a:p>
          <a:p>
            <a:endParaRPr lang="en-GB"/>
          </a:p>
        </p:txBody>
      </p:sp>
      <p:sp>
        <p:nvSpPr>
          <p:cNvPr id="3" name="TextBox 2">
            <a:extLst>
              <a:ext uri="{FF2B5EF4-FFF2-40B4-BE49-F238E27FC236}">
                <a16:creationId xmlns:a16="http://schemas.microsoft.com/office/drawing/2014/main" id="{2DD5AD8D-0547-433A-BF0E-590361E37F98}"/>
              </a:ext>
            </a:extLst>
          </p:cNvPr>
          <p:cNvSpPr txBox="1"/>
          <p:nvPr/>
        </p:nvSpPr>
        <p:spPr>
          <a:xfrm>
            <a:off x="576775" y="1440180"/>
            <a:ext cx="11043139" cy="3600986"/>
          </a:xfrm>
          <a:prstGeom prst="rect">
            <a:avLst/>
          </a:prstGeom>
          <a:noFill/>
        </p:spPr>
        <p:txBody>
          <a:bodyPr wrap="square" rtlCol="0">
            <a:spAutoFit/>
          </a:bodyPr>
          <a:lstStyle/>
          <a:p>
            <a:pPr marL="342900" indent="-342900">
              <a:lnSpc>
                <a:spcPct val="200000"/>
              </a:lnSpc>
              <a:buAutoNum type="arabicPeriod"/>
            </a:pPr>
            <a:r>
              <a:rPr lang="en-GB" sz="3200" dirty="0"/>
              <a:t>West Northamptonshire Local Plan Update</a:t>
            </a:r>
          </a:p>
          <a:p>
            <a:pPr marL="342900" indent="-342900">
              <a:lnSpc>
                <a:spcPct val="200000"/>
              </a:lnSpc>
              <a:buAutoNum type="arabicPeriod"/>
            </a:pPr>
            <a:r>
              <a:rPr lang="en-GB" sz="3200" dirty="0"/>
              <a:t>Settlement Hierarchy</a:t>
            </a:r>
          </a:p>
          <a:p>
            <a:pPr marL="342900" indent="-342900">
              <a:lnSpc>
                <a:spcPct val="200000"/>
              </a:lnSpc>
              <a:buAutoNum type="arabicPeriod"/>
            </a:pPr>
            <a:r>
              <a:rPr lang="en-GB" sz="3200" dirty="0"/>
              <a:t>Questions </a:t>
            </a:r>
          </a:p>
          <a:p>
            <a:pPr marL="342900" indent="-342900">
              <a:buAutoNum type="arabicPeriod"/>
            </a:pPr>
            <a:endParaRPr lang="en-GB" dirty="0"/>
          </a:p>
          <a:p>
            <a:endParaRPr lang="en-GB" dirty="0"/>
          </a:p>
        </p:txBody>
      </p:sp>
    </p:spTree>
    <p:extLst>
      <p:ext uri="{BB962C8B-B14F-4D97-AF65-F5344CB8AC3E}">
        <p14:creationId xmlns:p14="http://schemas.microsoft.com/office/powerpoint/2010/main" val="359704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Local Plan</a:t>
            </a:r>
          </a:p>
        </p:txBody>
      </p:sp>
      <p:sp>
        <p:nvSpPr>
          <p:cNvPr id="3" name="TextBox 2">
            <a:extLst>
              <a:ext uri="{FF2B5EF4-FFF2-40B4-BE49-F238E27FC236}">
                <a16:creationId xmlns:a16="http://schemas.microsoft.com/office/drawing/2014/main" id="{DCD0D160-70C0-D806-41FE-A3C558CEA393}"/>
              </a:ext>
            </a:extLst>
          </p:cNvPr>
          <p:cNvSpPr txBox="1"/>
          <p:nvPr/>
        </p:nvSpPr>
        <p:spPr>
          <a:xfrm>
            <a:off x="1173723" y="1372949"/>
            <a:ext cx="983455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2400" b="1" kern="1200">
                <a:latin typeface="Tahoma"/>
                <a:ea typeface="Tahoma"/>
                <a:cs typeface="Tahoma"/>
              </a:rPr>
              <a:t>Steps in Plan Preparation – what has happened so far?</a:t>
            </a:r>
          </a:p>
          <a:p>
            <a:pPr algn="l"/>
            <a:endParaRPr lang="en-GB" sz="2400">
              <a:latin typeface="Tahoma"/>
              <a:ea typeface="Tahoma"/>
              <a:cs typeface="Tahoma"/>
            </a:endParaRPr>
          </a:p>
          <a:p>
            <a:r>
              <a:rPr lang="en-GB" sz="2800">
                <a:ea typeface="Calibri"/>
                <a:cs typeface="Calibri"/>
              </a:rPr>
              <a:t>Consultation on a strategic plan to 2050</a:t>
            </a:r>
          </a:p>
          <a:p>
            <a:endParaRPr lang="en-GB">
              <a:latin typeface="Calibri" panose="020F0502020204030204"/>
              <a:ea typeface="Calibri" panose="020F0502020204030204"/>
              <a:cs typeface="Calibri" panose="020F0502020204030204"/>
            </a:endParaRPr>
          </a:p>
          <a:p>
            <a:pPr algn="l" rtl="0"/>
            <a:r>
              <a:rPr lang="en-GB" sz="2000" u="sng" kern="1200">
                <a:latin typeface="Tahoma"/>
                <a:ea typeface="Tahoma"/>
                <a:cs typeface="Tahoma"/>
              </a:rPr>
              <a:t>Issues Consultatio</a:t>
            </a:r>
            <a:r>
              <a:rPr lang="en-GB" sz="2000" kern="1200">
                <a:latin typeface="Tahoma"/>
                <a:ea typeface="Tahoma"/>
                <a:cs typeface="Tahoma"/>
              </a:rPr>
              <a:t>n (2019)</a:t>
            </a:r>
          </a:p>
          <a:p>
            <a:r>
              <a:rPr lang="en-GB" sz="2000" kern="1200">
                <a:latin typeface="Tahoma"/>
                <a:ea typeface="Tahoma"/>
                <a:cs typeface="Tahoma"/>
              </a:rPr>
              <a:t>Scope and Issues</a:t>
            </a:r>
            <a:r>
              <a:rPr lang="en-GB" sz="2000">
                <a:latin typeface="Tahoma"/>
                <a:ea typeface="Tahoma"/>
                <a:cs typeface="Tahoma"/>
              </a:rPr>
              <a:t> </a:t>
            </a:r>
          </a:p>
          <a:p>
            <a:endParaRPr lang="en-GB">
              <a:ea typeface="Calibri" panose="020F0502020204030204"/>
              <a:cs typeface="Calibri" panose="020F0502020204030204"/>
            </a:endParaRPr>
          </a:p>
          <a:p>
            <a:pPr algn="l" rtl="0"/>
            <a:r>
              <a:rPr lang="en-GB" sz="2000" u="sng" kern="1200">
                <a:latin typeface="Tahoma"/>
                <a:ea typeface="Tahoma"/>
                <a:cs typeface="Tahoma"/>
              </a:rPr>
              <a:t>Options Consultation (2021):</a:t>
            </a:r>
          </a:p>
          <a:p>
            <a:pPr algn="l" rtl="0"/>
            <a:r>
              <a:rPr lang="en-GB" sz="2000" kern="1200">
                <a:latin typeface="Tahoma"/>
                <a:ea typeface="Tahoma"/>
                <a:cs typeface="Tahoma"/>
              </a:rPr>
              <a:t>Vision and Objectives</a:t>
            </a:r>
          </a:p>
          <a:p>
            <a:pPr algn="l" rtl="0"/>
            <a:r>
              <a:rPr lang="en-GB" sz="2000" kern="1200">
                <a:latin typeface="Tahoma"/>
                <a:ea typeface="Tahoma"/>
                <a:cs typeface="Tahoma"/>
              </a:rPr>
              <a:t>Identified potential locations for housing (30k) and economic development (48ha) across West Northants</a:t>
            </a:r>
          </a:p>
          <a:p>
            <a:r>
              <a:rPr lang="en-GB" sz="2000" kern="1200">
                <a:latin typeface="Tahoma"/>
                <a:ea typeface="Tahoma"/>
                <a:cs typeface="Tahoma"/>
              </a:rPr>
              <a:t>11,000 comments</a:t>
            </a:r>
            <a:r>
              <a:rPr lang="en-GB" sz="2000">
                <a:latin typeface="Tahoma"/>
                <a:ea typeface="Tahoma"/>
                <a:cs typeface="Tahoma"/>
              </a:rPr>
              <a:t> (reported to committee in June 2022)</a:t>
            </a:r>
            <a:endParaRPr lang="en-GB"/>
          </a:p>
        </p:txBody>
      </p:sp>
    </p:spTree>
    <p:extLst>
      <p:ext uri="{BB962C8B-B14F-4D97-AF65-F5344CB8AC3E}">
        <p14:creationId xmlns:p14="http://schemas.microsoft.com/office/powerpoint/2010/main" val="2099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Local Plan</a:t>
            </a:r>
          </a:p>
        </p:txBody>
      </p:sp>
      <p:sp>
        <p:nvSpPr>
          <p:cNvPr id="2" name="TextBox 1">
            <a:extLst>
              <a:ext uri="{FF2B5EF4-FFF2-40B4-BE49-F238E27FC236}">
                <a16:creationId xmlns:a16="http://schemas.microsoft.com/office/drawing/2014/main" id="{96E9CA2D-0761-104D-23A9-C08D32D79D58}"/>
              </a:ext>
            </a:extLst>
          </p:cNvPr>
          <p:cNvSpPr txBox="1"/>
          <p:nvPr/>
        </p:nvSpPr>
        <p:spPr>
          <a:xfrm>
            <a:off x="1806073" y="1136748"/>
            <a:ext cx="915516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2400" b="1" kern="1200">
                <a:latin typeface="Tahoma"/>
                <a:ea typeface="Tahoma"/>
                <a:cs typeface="Tahoma"/>
              </a:rPr>
              <a:t>Now working on approach which:</a:t>
            </a:r>
          </a:p>
          <a:p>
            <a:pPr algn="l" rtl="0"/>
            <a:endParaRPr lang="en-GB"/>
          </a:p>
          <a:p>
            <a:pPr algn="l" rtl="0"/>
            <a:r>
              <a:rPr lang="en-GB" sz="2000" kern="1200">
                <a:latin typeface="Tahoma"/>
                <a:ea typeface="Tahoma"/>
                <a:cs typeface="Tahoma"/>
              </a:rPr>
              <a:t>Has a shorter time frame: to 2041 rather than 2050</a:t>
            </a:r>
          </a:p>
          <a:p>
            <a:pPr algn="l" rtl="0"/>
            <a:endParaRPr lang="en-GB"/>
          </a:p>
          <a:p>
            <a:r>
              <a:rPr lang="en-GB" sz="2000" kern="1200">
                <a:latin typeface="Tahoma"/>
                <a:ea typeface="Tahoma"/>
                <a:cs typeface="Tahoma"/>
              </a:rPr>
              <a:t>Includes all policies in a single plan rather than in two parts</a:t>
            </a:r>
            <a:r>
              <a:rPr lang="en-GB" sz="2000">
                <a:latin typeface="Tahoma"/>
                <a:ea typeface="Tahoma"/>
                <a:cs typeface="Tahoma"/>
              </a:rPr>
              <a:t>. Plus neighbourhood plans </a:t>
            </a:r>
            <a:endParaRPr lang="en-GB" sz="2000" kern="1200">
              <a:latin typeface="Tahoma"/>
              <a:ea typeface="Tahoma"/>
              <a:cs typeface="Tahoma"/>
            </a:endParaRPr>
          </a:p>
          <a:p>
            <a:pPr algn="l" rtl="0"/>
            <a:endParaRPr lang="en-GB"/>
          </a:p>
          <a:p>
            <a:pPr algn="l"/>
            <a:endParaRPr lang="en-GB">
              <a:ea typeface="Calibri"/>
              <a:cs typeface="Calibri"/>
            </a:endParaRPr>
          </a:p>
          <a:p>
            <a:pPr algn="l" rtl="0"/>
            <a:endParaRPr lang="en-GB"/>
          </a:p>
          <a:p>
            <a:pPr algn="l" rtl="0"/>
            <a:endParaRPr lang="en-GB"/>
          </a:p>
          <a:p>
            <a:pPr algn="l" rtl="0"/>
            <a:endParaRPr lang="en-GB"/>
          </a:p>
          <a:p>
            <a:pPr algn="l" rtl="0"/>
            <a:endParaRPr lang="en-GB"/>
          </a:p>
          <a:p>
            <a:endParaRPr lang="en-GB">
              <a:latin typeface="Calibri" panose="020F0502020204030204"/>
              <a:ea typeface="Calibri" panose="020F0502020204030204"/>
              <a:cs typeface="Calibri" panose="020F0502020204030204"/>
            </a:endParaRPr>
          </a:p>
          <a:p>
            <a:pPr algn="l" rtl="0"/>
            <a:r>
              <a:rPr lang="en-GB" sz="2000" kern="1200">
                <a:latin typeface="Tahoma"/>
                <a:ea typeface="Tahoma"/>
                <a:cs typeface="Tahoma"/>
              </a:rPr>
              <a:t>Seeks to increase opportunities for development in our centres to assist in urban renewal and reduce need for new greenfield sites.</a:t>
            </a:r>
            <a:endParaRPr lang="en-GB"/>
          </a:p>
        </p:txBody>
      </p:sp>
      <p:pic>
        <p:nvPicPr>
          <p:cNvPr id="8" name="Picture 7" descr="A blue and white box with white text&#10;&#10;Description automatically generated">
            <a:extLst>
              <a:ext uri="{FF2B5EF4-FFF2-40B4-BE49-F238E27FC236}">
                <a16:creationId xmlns:a16="http://schemas.microsoft.com/office/drawing/2014/main" id="{E5C4550C-83A9-7A5D-9F09-A77288041483}"/>
              </a:ext>
            </a:extLst>
          </p:cNvPr>
          <p:cNvPicPr>
            <a:picLocks noChangeAspect="1"/>
          </p:cNvPicPr>
          <p:nvPr/>
        </p:nvPicPr>
        <p:blipFill>
          <a:blip r:embed="rId4"/>
          <a:stretch>
            <a:fillRect/>
          </a:stretch>
        </p:blipFill>
        <p:spPr>
          <a:xfrm>
            <a:off x="1811129" y="3005589"/>
            <a:ext cx="8801653" cy="1730299"/>
          </a:xfrm>
          <a:prstGeom prst="rect">
            <a:avLst/>
          </a:prstGeom>
        </p:spPr>
      </p:pic>
    </p:spTree>
    <p:extLst>
      <p:ext uri="{BB962C8B-B14F-4D97-AF65-F5344CB8AC3E}">
        <p14:creationId xmlns:p14="http://schemas.microsoft.com/office/powerpoint/2010/main" val="390676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Local Plan</a:t>
            </a:r>
          </a:p>
        </p:txBody>
      </p:sp>
      <p:sp>
        <p:nvSpPr>
          <p:cNvPr id="4" name="TextBox 3">
            <a:extLst>
              <a:ext uri="{FF2B5EF4-FFF2-40B4-BE49-F238E27FC236}">
                <a16:creationId xmlns:a16="http://schemas.microsoft.com/office/drawing/2014/main" id="{53A2B633-7A4B-0673-AE5B-3861CDE827FD}"/>
              </a:ext>
            </a:extLst>
          </p:cNvPr>
          <p:cNvSpPr txBox="1"/>
          <p:nvPr/>
        </p:nvSpPr>
        <p:spPr>
          <a:xfrm>
            <a:off x="1453078" y="1356756"/>
            <a:ext cx="8723453"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800"/>
              <a:t>Regulation 18 draft Plan</a:t>
            </a:r>
          </a:p>
          <a:p>
            <a:pPr marL="342900" indent="-342900">
              <a:buFont typeface="Arial"/>
              <a:buChar char="•"/>
            </a:pPr>
            <a:r>
              <a:rPr lang="en-GB" sz="2800"/>
              <a:t>Plan will contain a spatial strategy </a:t>
            </a:r>
          </a:p>
          <a:p>
            <a:pPr marL="342900" indent="-342900">
              <a:buFont typeface="Arial"/>
              <a:buChar char="•"/>
            </a:pPr>
            <a:r>
              <a:rPr lang="en-GB" sz="2800"/>
              <a:t>A suite of policies on a variety of topics </a:t>
            </a:r>
          </a:p>
          <a:p>
            <a:pPr marL="342900" indent="-342900">
              <a:buFont typeface="Arial"/>
              <a:buChar char="•"/>
            </a:pPr>
            <a:r>
              <a:rPr lang="en-GB" sz="2800"/>
              <a:t>Strategic policies for Neighbourhood Planning </a:t>
            </a:r>
            <a:endParaRPr lang="en-US" sz="2800"/>
          </a:p>
          <a:p>
            <a:pPr marL="342900" indent="-342900">
              <a:buFont typeface="Arial"/>
              <a:buChar char="•"/>
            </a:pPr>
            <a:r>
              <a:rPr lang="en-GB" sz="2800"/>
              <a:t>Some housing and employment allocations</a:t>
            </a:r>
          </a:p>
          <a:p>
            <a:pPr marL="342900" indent="-342900">
              <a:buFont typeface="Arial"/>
              <a:buChar char="•"/>
            </a:pPr>
            <a:r>
              <a:rPr lang="en-GB" sz="2800"/>
              <a:t>Some policies are in development</a:t>
            </a:r>
          </a:p>
          <a:p>
            <a:pPr marL="342900" indent="-342900">
              <a:buFont typeface="Arial"/>
              <a:buChar char="•"/>
            </a:pPr>
            <a:r>
              <a:rPr lang="en-GB" sz="2800">
                <a:ea typeface="Calibri"/>
                <a:cs typeface="Calibri"/>
              </a:rPr>
              <a:t>Evidence base documents support the emerging plan</a:t>
            </a:r>
          </a:p>
          <a:p>
            <a:endParaRPr lang="en-GB">
              <a:ea typeface="Calibri"/>
              <a:cs typeface="Calibri"/>
            </a:endParaRPr>
          </a:p>
        </p:txBody>
      </p:sp>
    </p:spTree>
    <p:extLst>
      <p:ext uri="{BB962C8B-B14F-4D97-AF65-F5344CB8AC3E}">
        <p14:creationId xmlns:p14="http://schemas.microsoft.com/office/powerpoint/2010/main" val="232058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Local Plan</a:t>
            </a:r>
          </a:p>
        </p:txBody>
      </p:sp>
      <p:sp>
        <p:nvSpPr>
          <p:cNvPr id="3" name="TextBox 1">
            <a:extLst>
              <a:ext uri="{FF2B5EF4-FFF2-40B4-BE49-F238E27FC236}">
                <a16:creationId xmlns:a16="http://schemas.microsoft.com/office/drawing/2014/main" id="{495B68BA-3681-7986-2C47-175BEDA5FE1F}"/>
              </a:ext>
            </a:extLst>
          </p:cNvPr>
          <p:cNvSpPr txBox="1"/>
          <p:nvPr/>
        </p:nvSpPr>
        <p:spPr>
          <a:xfrm>
            <a:off x="1566473" y="1978925"/>
            <a:ext cx="8723453" cy="35394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GB" sz="2800"/>
              <a:t>Policy Committee and Council in March</a:t>
            </a:r>
          </a:p>
          <a:p>
            <a:endParaRPr lang="en-GB" sz="2800"/>
          </a:p>
          <a:p>
            <a:pPr marL="342900" indent="-342900">
              <a:buFont typeface="Arial"/>
              <a:buChar char="•"/>
            </a:pPr>
            <a:r>
              <a:rPr lang="en-GB" sz="2800"/>
              <a:t>Agenda published w/c </a:t>
            </a:r>
            <a:r>
              <a:rPr lang="en-GB" sz="2800" b="1"/>
              <a:t>4</a:t>
            </a:r>
            <a:r>
              <a:rPr lang="en-GB" sz="2800" b="1" baseline="30000"/>
              <a:t>th</a:t>
            </a:r>
            <a:r>
              <a:rPr lang="en-GB" sz="2800" b="1"/>
              <a:t> March.</a:t>
            </a:r>
          </a:p>
          <a:p>
            <a:endParaRPr lang="en-GB" sz="2800" b="1"/>
          </a:p>
          <a:p>
            <a:pPr marL="342900" indent="-342900">
              <a:buFont typeface="Arial"/>
              <a:buChar char="•"/>
            </a:pPr>
            <a:r>
              <a:rPr lang="en-GB" sz="2800">
                <a:ea typeface="Calibri"/>
                <a:cs typeface="Calibri"/>
              </a:rPr>
              <a:t>Public consultation on the current draft April/May</a:t>
            </a:r>
          </a:p>
          <a:p>
            <a:pPr marL="342900" indent="-342900">
              <a:buFont typeface="Arial"/>
              <a:buChar char="•"/>
            </a:pPr>
            <a:r>
              <a:rPr lang="en-GB" sz="2800">
                <a:ea typeface="Calibri"/>
                <a:cs typeface="Calibri"/>
              </a:rPr>
              <a:t>You will be written to.</a:t>
            </a:r>
          </a:p>
          <a:p>
            <a:pPr marL="342900" indent="-342900">
              <a:buFont typeface="Arial"/>
              <a:buChar char="•"/>
            </a:pPr>
            <a:endParaRPr lang="en-GB" sz="2800">
              <a:ea typeface="Calibri"/>
              <a:cs typeface="Calibri"/>
            </a:endParaRPr>
          </a:p>
          <a:p>
            <a:pPr marL="342900" indent="-342900">
              <a:buFont typeface="Arial"/>
              <a:buChar char="•"/>
            </a:pPr>
            <a:r>
              <a:rPr lang="en-GB" sz="2800">
                <a:ea typeface="Calibri"/>
                <a:cs typeface="Calibri"/>
              </a:rPr>
              <a:t>Also a call for sites, including local green  space. </a:t>
            </a:r>
          </a:p>
        </p:txBody>
      </p:sp>
    </p:spTree>
    <p:extLst>
      <p:ext uri="{BB962C8B-B14F-4D97-AF65-F5344CB8AC3E}">
        <p14:creationId xmlns:p14="http://schemas.microsoft.com/office/powerpoint/2010/main" val="85287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Local Plan</a:t>
            </a:r>
          </a:p>
        </p:txBody>
      </p:sp>
      <p:pic>
        <p:nvPicPr>
          <p:cNvPr id="4" name="Picture 3">
            <a:extLst>
              <a:ext uri="{FF2B5EF4-FFF2-40B4-BE49-F238E27FC236}">
                <a16:creationId xmlns:a16="http://schemas.microsoft.com/office/drawing/2014/main" id="{3FDE2DE5-83BB-738E-7A43-A9ABE99FBF74}"/>
              </a:ext>
            </a:extLst>
          </p:cNvPr>
          <p:cNvPicPr>
            <a:picLocks noChangeAspect="1"/>
          </p:cNvPicPr>
          <p:nvPr/>
        </p:nvPicPr>
        <p:blipFill>
          <a:blip r:embed="rId4"/>
          <a:stretch>
            <a:fillRect/>
          </a:stretch>
        </p:blipFill>
        <p:spPr>
          <a:xfrm>
            <a:off x="1015999" y="1318967"/>
            <a:ext cx="10171044" cy="4739110"/>
          </a:xfrm>
          <a:prstGeom prst="rect">
            <a:avLst/>
          </a:prstGeom>
        </p:spPr>
      </p:pic>
    </p:spTree>
    <p:extLst>
      <p:ext uri="{BB962C8B-B14F-4D97-AF65-F5344CB8AC3E}">
        <p14:creationId xmlns:p14="http://schemas.microsoft.com/office/powerpoint/2010/main" val="383808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4384"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8A200CD-423F-40CE-9360-55E3EEDA8C37}"/>
              </a:ext>
            </a:extLst>
          </p:cNvPr>
          <p:cNvSpPr txBox="1"/>
          <p:nvPr/>
        </p:nvSpPr>
        <p:spPr>
          <a:xfrm>
            <a:off x="424543" y="3824430"/>
            <a:ext cx="10709910" cy="646331"/>
          </a:xfrm>
          <a:prstGeom prst="rect">
            <a:avLst/>
          </a:prstGeom>
          <a:noFill/>
        </p:spPr>
        <p:txBody>
          <a:bodyPr wrap="square" rtlCol="0">
            <a:spAutoFit/>
          </a:bodyPr>
          <a:lstStyle/>
          <a:p>
            <a:endParaRPr lang="en-GB"/>
          </a:p>
          <a:p>
            <a:endParaRPr lang="en-GB"/>
          </a:p>
        </p:txBody>
      </p:sp>
      <p:sp>
        <p:nvSpPr>
          <p:cNvPr id="3" name="TextBox 2">
            <a:extLst>
              <a:ext uri="{FF2B5EF4-FFF2-40B4-BE49-F238E27FC236}">
                <a16:creationId xmlns:a16="http://schemas.microsoft.com/office/drawing/2014/main" id="{2DD5AD8D-0547-433A-BF0E-590361E37F98}"/>
              </a:ext>
            </a:extLst>
          </p:cNvPr>
          <p:cNvSpPr txBox="1"/>
          <p:nvPr/>
        </p:nvSpPr>
        <p:spPr>
          <a:xfrm>
            <a:off x="576775" y="1440180"/>
            <a:ext cx="11043139" cy="646331"/>
          </a:xfrm>
          <a:prstGeom prst="rect">
            <a:avLst/>
          </a:prstGeom>
          <a:noFill/>
        </p:spPr>
        <p:txBody>
          <a:bodyPr wrap="square" rtlCol="0">
            <a:spAutoFit/>
          </a:bodyPr>
          <a:lstStyle/>
          <a:p>
            <a:pPr marL="342900" indent="-342900">
              <a:buAutoNum type="arabicPeriod"/>
            </a:pPr>
            <a:endParaRPr lang="en-GB" dirty="0"/>
          </a:p>
          <a:p>
            <a:endParaRPr lang="en-GB" dirty="0"/>
          </a:p>
        </p:txBody>
      </p:sp>
      <p:sp>
        <p:nvSpPr>
          <p:cNvPr id="4" name="TextBox 3">
            <a:extLst>
              <a:ext uri="{FF2B5EF4-FFF2-40B4-BE49-F238E27FC236}">
                <a16:creationId xmlns:a16="http://schemas.microsoft.com/office/drawing/2014/main" id="{0368F653-B662-40CF-8644-442557C36C19}"/>
              </a:ext>
            </a:extLst>
          </p:cNvPr>
          <p:cNvSpPr txBox="1"/>
          <p:nvPr/>
        </p:nvSpPr>
        <p:spPr>
          <a:xfrm>
            <a:off x="1094830" y="3116544"/>
            <a:ext cx="10002339" cy="830997"/>
          </a:xfrm>
          <a:prstGeom prst="rect">
            <a:avLst/>
          </a:prstGeom>
          <a:noFill/>
        </p:spPr>
        <p:txBody>
          <a:bodyPr wrap="square" rtlCol="0">
            <a:spAutoFit/>
          </a:bodyPr>
          <a:lstStyle/>
          <a:p>
            <a:pPr algn="ctr"/>
            <a:r>
              <a:rPr lang="en-GB" sz="4800" dirty="0"/>
              <a:t>Settlement Hierarchy</a:t>
            </a:r>
          </a:p>
        </p:txBody>
      </p:sp>
    </p:spTree>
    <p:extLst>
      <p:ext uri="{BB962C8B-B14F-4D97-AF65-F5344CB8AC3E}">
        <p14:creationId xmlns:p14="http://schemas.microsoft.com/office/powerpoint/2010/main" val="300175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729632" y="-26391"/>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3600">
                <a:solidFill>
                  <a:schemeClr val="bg1"/>
                </a:solidFill>
                <a:latin typeface="Tahoma" panose="020B0604030504040204" pitchFamily="34" charset="0"/>
                <a:ea typeface="Tahoma" panose="020B0604030504040204" pitchFamily="34" charset="0"/>
                <a:cs typeface="Tahoma" panose="020B0604030504040204" pitchFamily="34" charset="0"/>
              </a:rPr>
              <a:t>Settlement Hierarchy</a:t>
            </a:r>
          </a:p>
        </p:txBody>
      </p:sp>
      <p:sp>
        <p:nvSpPr>
          <p:cNvPr id="5" name="TextBox 4">
            <a:extLst>
              <a:ext uri="{FF2B5EF4-FFF2-40B4-BE49-F238E27FC236}">
                <a16:creationId xmlns:a16="http://schemas.microsoft.com/office/drawing/2014/main" id="{4EDBA6F7-0B54-495E-99EB-9F85FFA7B957}"/>
              </a:ext>
            </a:extLst>
          </p:cNvPr>
          <p:cNvSpPr txBox="1"/>
          <p:nvPr/>
        </p:nvSpPr>
        <p:spPr>
          <a:xfrm>
            <a:off x="1515989" y="1139847"/>
            <a:ext cx="3038621" cy="369332"/>
          </a:xfrm>
          <a:prstGeom prst="rect">
            <a:avLst/>
          </a:prstGeom>
          <a:noFill/>
        </p:spPr>
        <p:txBody>
          <a:bodyPr wrap="square" rtlCol="0">
            <a:spAutoFit/>
          </a:bodyPr>
          <a:lstStyle/>
          <a:p>
            <a:r>
              <a:rPr lang="en-GB" dirty="0"/>
              <a:t>Existing Daventry Hierarchy</a:t>
            </a:r>
          </a:p>
        </p:txBody>
      </p:sp>
      <p:sp>
        <p:nvSpPr>
          <p:cNvPr id="11" name="TextBox 10">
            <a:extLst>
              <a:ext uri="{FF2B5EF4-FFF2-40B4-BE49-F238E27FC236}">
                <a16:creationId xmlns:a16="http://schemas.microsoft.com/office/drawing/2014/main" id="{31A382D1-F4CF-4282-BECA-2053BE55DA62}"/>
              </a:ext>
            </a:extLst>
          </p:cNvPr>
          <p:cNvSpPr txBox="1"/>
          <p:nvPr/>
        </p:nvSpPr>
        <p:spPr>
          <a:xfrm>
            <a:off x="6623575" y="1083145"/>
            <a:ext cx="3443763" cy="369332"/>
          </a:xfrm>
          <a:prstGeom prst="rect">
            <a:avLst/>
          </a:prstGeom>
          <a:noFill/>
        </p:spPr>
        <p:txBody>
          <a:bodyPr wrap="square" rtlCol="0">
            <a:spAutoFit/>
          </a:bodyPr>
          <a:lstStyle/>
          <a:p>
            <a:r>
              <a:rPr lang="en-GB" dirty="0"/>
              <a:t>Existing South Northants Hierarchy</a:t>
            </a:r>
          </a:p>
        </p:txBody>
      </p:sp>
      <p:sp>
        <p:nvSpPr>
          <p:cNvPr id="3" name="TextBox 2">
            <a:extLst>
              <a:ext uri="{FF2B5EF4-FFF2-40B4-BE49-F238E27FC236}">
                <a16:creationId xmlns:a16="http://schemas.microsoft.com/office/drawing/2014/main" id="{41F12482-138C-4E57-A8D6-EDD2CAE50A50}"/>
              </a:ext>
            </a:extLst>
          </p:cNvPr>
          <p:cNvSpPr txBox="1"/>
          <p:nvPr/>
        </p:nvSpPr>
        <p:spPr>
          <a:xfrm>
            <a:off x="848139" y="5340626"/>
            <a:ext cx="10204174" cy="646331"/>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Smaller settlements or Hamlets, which have little or no service provision are not included in the hierarchy, but are identified in the Part 2 Local Plans. </a:t>
            </a:r>
            <a:endParaRPr lang="en-GB" dirty="0"/>
          </a:p>
        </p:txBody>
      </p:sp>
      <p:pic>
        <p:nvPicPr>
          <p:cNvPr id="8" name="Picture 7" descr="A blue triangle with white text&#10;&#10;Description automatically generated">
            <a:extLst>
              <a:ext uri="{FF2B5EF4-FFF2-40B4-BE49-F238E27FC236}">
                <a16:creationId xmlns:a16="http://schemas.microsoft.com/office/drawing/2014/main" id="{4222D6DD-6D5A-47AF-96C9-299B25E03C99}"/>
              </a:ext>
            </a:extLst>
          </p:cNvPr>
          <p:cNvPicPr>
            <a:picLocks noChangeAspect="1"/>
          </p:cNvPicPr>
          <p:nvPr/>
        </p:nvPicPr>
        <p:blipFill>
          <a:blip r:embed="rId3"/>
          <a:stretch>
            <a:fillRect/>
          </a:stretch>
        </p:blipFill>
        <p:spPr>
          <a:xfrm>
            <a:off x="551357" y="1881207"/>
            <a:ext cx="5544643" cy="3211515"/>
          </a:xfrm>
          <a:prstGeom prst="rect">
            <a:avLst/>
          </a:prstGeom>
        </p:spPr>
      </p:pic>
      <p:pic>
        <p:nvPicPr>
          <p:cNvPr id="9" name="Picture 8">
            <a:extLst>
              <a:ext uri="{FF2B5EF4-FFF2-40B4-BE49-F238E27FC236}">
                <a16:creationId xmlns:a16="http://schemas.microsoft.com/office/drawing/2014/main" id="{F1092779-6837-434A-AD6D-6BCED965DFD2}"/>
              </a:ext>
            </a:extLst>
          </p:cNvPr>
          <p:cNvPicPr>
            <a:picLocks noChangeAspect="1"/>
          </p:cNvPicPr>
          <p:nvPr/>
        </p:nvPicPr>
        <p:blipFill>
          <a:blip r:embed="rId4"/>
          <a:stretch>
            <a:fillRect/>
          </a:stretch>
        </p:blipFill>
        <p:spPr>
          <a:xfrm>
            <a:off x="1427703" y="2261351"/>
            <a:ext cx="1524078" cy="2451226"/>
          </a:xfrm>
          <a:prstGeom prst="rect">
            <a:avLst/>
          </a:prstGeom>
        </p:spPr>
      </p:pic>
      <p:pic>
        <p:nvPicPr>
          <p:cNvPr id="13" name="Picture 12">
            <a:extLst>
              <a:ext uri="{FF2B5EF4-FFF2-40B4-BE49-F238E27FC236}">
                <a16:creationId xmlns:a16="http://schemas.microsoft.com/office/drawing/2014/main" id="{1050C4C7-6468-4615-8104-3617D7456A18}"/>
              </a:ext>
            </a:extLst>
          </p:cNvPr>
          <p:cNvPicPr>
            <a:picLocks noChangeAspect="1"/>
          </p:cNvPicPr>
          <p:nvPr/>
        </p:nvPicPr>
        <p:blipFill>
          <a:blip r:embed="rId5"/>
          <a:stretch>
            <a:fillRect/>
          </a:stretch>
        </p:blipFill>
        <p:spPr>
          <a:xfrm>
            <a:off x="6153767" y="1862930"/>
            <a:ext cx="5486876" cy="3225064"/>
          </a:xfrm>
          <a:prstGeom prst="rect">
            <a:avLst/>
          </a:prstGeom>
        </p:spPr>
      </p:pic>
      <p:pic>
        <p:nvPicPr>
          <p:cNvPr id="14" name="Picture 13">
            <a:extLst>
              <a:ext uri="{FF2B5EF4-FFF2-40B4-BE49-F238E27FC236}">
                <a16:creationId xmlns:a16="http://schemas.microsoft.com/office/drawing/2014/main" id="{A7737724-0CE9-4853-8A29-F660397DA4E0}"/>
              </a:ext>
            </a:extLst>
          </p:cNvPr>
          <p:cNvPicPr>
            <a:picLocks noChangeAspect="1"/>
          </p:cNvPicPr>
          <p:nvPr/>
        </p:nvPicPr>
        <p:blipFill>
          <a:blip r:embed="rId6"/>
          <a:stretch>
            <a:fillRect/>
          </a:stretch>
        </p:blipFill>
        <p:spPr>
          <a:xfrm>
            <a:off x="6972346" y="2235949"/>
            <a:ext cx="1524078" cy="2502029"/>
          </a:xfrm>
          <a:prstGeom prst="rect">
            <a:avLst/>
          </a:prstGeom>
        </p:spPr>
      </p:pic>
    </p:spTree>
    <p:extLst>
      <p:ext uri="{BB962C8B-B14F-4D97-AF65-F5344CB8AC3E}">
        <p14:creationId xmlns:p14="http://schemas.microsoft.com/office/powerpoint/2010/main" val="4263516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0a8d02b-2d38-4fe2-ab13-eb735b152d23">
      <UserInfo>
        <DisplayName>Stephanie Hopton</DisplayName>
        <AccountId>998</AccountId>
        <AccountType/>
      </UserInfo>
      <UserInfo>
        <DisplayName>Debbie Thunder</DisplayName>
        <AccountId>1961</AccountId>
        <AccountType/>
      </UserInfo>
    </SharedWithUsers>
    <TaxCatchAll xmlns="f0a8d02b-2d38-4fe2-ab13-eb735b152d23" xsi:nil="true"/>
    <lcf76f155ced4ddcb4097134ff3c332f xmlns="179e3f07-31ab-45be-a345-8534b1ac0c6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2F160B1A62704DBDC0AC22B6FA6B46" ma:contentTypeVersion="18" ma:contentTypeDescription="Create a new document." ma:contentTypeScope="" ma:versionID="9d9d1a2536ee7e1e579a0af5571a9081">
  <xsd:schema xmlns:xsd="http://www.w3.org/2001/XMLSchema" xmlns:xs="http://www.w3.org/2001/XMLSchema" xmlns:p="http://schemas.microsoft.com/office/2006/metadata/properties" xmlns:ns2="179e3f07-31ab-45be-a345-8534b1ac0c69" xmlns:ns3="f0a8d02b-2d38-4fe2-ab13-eb735b152d23" targetNamespace="http://schemas.microsoft.com/office/2006/metadata/properties" ma:root="true" ma:fieldsID="e4107c4dcb65ffbb189355ce0fa6204b" ns2:_="" ns3:_="">
    <xsd:import namespace="179e3f07-31ab-45be-a345-8534b1ac0c69"/>
    <xsd:import namespace="f0a8d02b-2d38-4fe2-ab13-eb735b152d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e3f07-31ab-45be-a345-8534b1ac0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f5b5d5-b811-401f-b3da-ff951c7a87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a8d02b-2d38-4fe2-ab13-eb735b152d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32e260-ff2e-4080-8774-80236a7d8a20}" ma:internalName="TaxCatchAll" ma:showField="CatchAllData" ma:web="f0a8d02b-2d38-4fe2-ab13-eb735b152d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B84DD-43A9-4614-BBB3-E3FD01F20E6C}">
  <ds:schemaRefs>
    <ds:schemaRef ds:uri="http://schemas.microsoft.com/sharepoint/v3/contenttype/forms"/>
  </ds:schemaRefs>
</ds:datastoreItem>
</file>

<file path=customXml/itemProps2.xml><?xml version="1.0" encoding="utf-8"?>
<ds:datastoreItem xmlns:ds="http://schemas.openxmlformats.org/officeDocument/2006/customXml" ds:itemID="{560E3600-D3F7-4234-83D9-CD5EB9A0CAFF}">
  <ds:schemaRefs>
    <ds:schemaRef ds:uri="4cd9ebdc-c503-42ab-8470-3f9a90ba6a09"/>
    <ds:schemaRef ds:uri="b5324451-1030-4506-8e81-598bd241d2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E8071D-344E-4A41-AE2C-37AFB98291FA}"/>
</file>

<file path=docProps/app.xml><?xml version="1.0" encoding="utf-8"?>
<Properties xmlns="http://schemas.openxmlformats.org/officeDocument/2006/extended-properties" xmlns:vt="http://schemas.openxmlformats.org/officeDocument/2006/docPropsVTypes">
  <TotalTime>1411</TotalTime>
  <Words>1165</Words>
  <Application>Microsoft Office PowerPoint</Application>
  <PresentationFormat>Widescreen</PresentationFormat>
  <Paragraphs>134</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Courier New</vt:lpstr>
      <vt:lpstr>Roboto</vt:lpstr>
      <vt:lpstr>Tahoma</vt:lpstr>
      <vt:lpstr>Office Theme</vt:lpstr>
      <vt:lpstr>1_Office Theme</vt:lpstr>
      <vt:lpstr> </vt:lpstr>
      <vt:lpstr>PowerPoint Presentation</vt:lpstr>
      <vt:lpstr>Local Plan</vt:lpstr>
      <vt:lpstr>Local Plan</vt:lpstr>
      <vt:lpstr>Local Plan</vt:lpstr>
      <vt:lpstr>Local Plan</vt:lpstr>
      <vt:lpstr>Local Plan</vt:lpstr>
      <vt:lpstr>PowerPoint Presentation</vt:lpstr>
      <vt:lpstr>PowerPoint Presentation</vt:lpstr>
      <vt:lpstr>Settlement Confines</vt:lpstr>
      <vt:lpstr>Engagement with Parish Councils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Mateusz Kantowski</dc:creator>
  <cp:lastModifiedBy>Alexa O'Neill</cp:lastModifiedBy>
  <cp:revision>10</cp:revision>
  <dcterms:created xsi:type="dcterms:W3CDTF">2021-02-11T16:35:13Z</dcterms:created>
  <dcterms:modified xsi:type="dcterms:W3CDTF">2024-02-27T09:02:48Z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6ec094-42b0-4a3f-84e1-779791d08481_Enabled">
    <vt:lpwstr>true</vt:lpwstr>
  </property>
  <property fmtid="{D5CDD505-2E9C-101B-9397-08002B2CF9AE}" pid="3" name="MSIP_Label_de6ec094-42b0-4a3f-84e1-779791d08481_SetDate">
    <vt:lpwstr>2021-02-11T16:35:36Z</vt:lpwstr>
  </property>
  <property fmtid="{D5CDD505-2E9C-101B-9397-08002B2CF9AE}" pid="4" name="MSIP_Label_de6ec094-42b0-4a3f-84e1-779791d08481_Method">
    <vt:lpwstr>Standard</vt:lpwstr>
  </property>
  <property fmtid="{D5CDD505-2E9C-101B-9397-08002B2CF9AE}" pid="5" name="MSIP_Label_de6ec094-42b0-4a3f-84e1-779791d08481_Name">
    <vt:lpwstr>OFFICAL - Public</vt:lpwstr>
  </property>
  <property fmtid="{D5CDD505-2E9C-101B-9397-08002B2CF9AE}" pid="6" name="MSIP_Label_de6ec094-42b0-4a3f-84e1-779791d08481_SiteId">
    <vt:lpwstr>e29c0ef9-9a07-4b02-b98b-7b2d8a78d737</vt:lpwstr>
  </property>
  <property fmtid="{D5CDD505-2E9C-101B-9397-08002B2CF9AE}" pid="7" name="MSIP_Label_de6ec094-42b0-4a3f-84e1-779791d08481_ActionId">
    <vt:lpwstr>5210e4a7-63ee-49d2-9e52-00f794dde88d</vt:lpwstr>
  </property>
  <property fmtid="{D5CDD505-2E9C-101B-9397-08002B2CF9AE}" pid="8" name="MSIP_Label_de6ec094-42b0-4a3f-84e1-779791d08481_ContentBits">
    <vt:lpwstr>0</vt:lpwstr>
  </property>
  <property fmtid="{D5CDD505-2E9C-101B-9397-08002B2CF9AE}" pid="9" name="ContentTypeId">
    <vt:lpwstr>0x0101005D2F22AA4AF83A4DAD62383D9227BE06</vt:lpwstr>
  </property>
  <property fmtid="{D5CDD505-2E9C-101B-9397-08002B2CF9AE}" pid="10" name="MSIP_Label_cc5cf3e9-e8fc-4e4f-869e-f25a19fdd432_Enabled">
    <vt:lpwstr>true</vt:lpwstr>
  </property>
  <property fmtid="{D5CDD505-2E9C-101B-9397-08002B2CF9AE}" pid="11" name="MSIP_Label_cc5cf3e9-e8fc-4e4f-869e-f25a19fdd432_SetDate">
    <vt:lpwstr>2021-05-25T12:21:24Z</vt:lpwstr>
  </property>
  <property fmtid="{D5CDD505-2E9C-101B-9397-08002B2CF9AE}" pid="12" name="MSIP_Label_cc5cf3e9-e8fc-4e4f-869e-f25a19fdd432_Method">
    <vt:lpwstr>Standard</vt:lpwstr>
  </property>
  <property fmtid="{D5CDD505-2E9C-101B-9397-08002B2CF9AE}" pid="13" name="MSIP_Label_cc5cf3e9-e8fc-4e4f-869e-f25a19fdd432_Name">
    <vt:lpwstr>Official - Public</vt:lpwstr>
  </property>
  <property fmtid="{D5CDD505-2E9C-101B-9397-08002B2CF9AE}" pid="14" name="MSIP_Label_cc5cf3e9-e8fc-4e4f-869e-f25a19fdd432_SiteId">
    <vt:lpwstr>d96ab1f6-e660-4d50-9ecf-5a0af2121797</vt:lpwstr>
  </property>
  <property fmtid="{D5CDD505-2E9C-101B-9397-08002B2CF9AE}" pid="15" name="MSIP_Label_cc5cf3e9-e8fc-4e4f-869e-f25a19fdd432_ActionId">
    <vt:lpwstr>3c448d46-5128-430a-8c80-cc94bc4c1716</vt:lpwstr>
  </property>
  <property fmtid="{D5CDD505-2E9C-101B-9397-08002B2CF9AE}" pid="16" name="MSIP_Label_cc5cf3e9-e8fc-4e4f-869e-f25a19fdd432_ContentBits">
    <vt:lpwstr>0</vt:lpwstr>
  </property>
  <property fmtid="{D5CDD505-2E9C-101B-9397-08002B2CF9AE}" pid="17" name="MediaServiceImageTags">
    <vt:lpwstr/>
  </property>
</Properties>
</file>